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9" name="Shape 129"/>
          <p:cNvSpPr/>
          <p:nvPr>
            <p:ph type="sldImg"/>
          </p:nvPr>
        </p:nvSpPr>
        <p:spPr>
          <a:xfrm>
            <a:off x="1143000" y="685800"/>
            <a:ext cx="4572000" cy="3429000"/>
          </a:xfrm>
          <a:prstGeom prst="rect">
            <a:avLst/>
          </a:prstGeom>
        </p:spPr>
        <p:txBody>
          <a:bodyPr/>
          <a:lstStyle/>
          <a:p>
            <a:pPr/>
          </a:p>
        </p:txBody>
      </p:sp>
      <p:sp>
        <p:nvSpPr>
          <p:cNvPr id="130" name="Shape 13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Shape 134"/>
          <p:cNvSpPr/>
          <p:nvPr>
            <p:ph type="sldImg"/>
          </p:nvPr>
        </p:nvSpPr>
        <p:spPr>
          <a:prstGeom prst="rect">
            <a:avLst/>
          </a:prstGeom>
        </p:spPr>
        <p:txBody>
          <a:bodyPr/>
          <a:lstStyle/>
          <a:p>
            <a:pPr/>
          </a:p>
        </p:txBody>
      </p:sp>
      <p:sp>
        <p:nvSpPr>
          <p:cNvPr id="135" name="Shape 135"/>
          <p:cNvSpPr/>
          <p:nvPr>
            <p:ph type="body" sz="quarter" idx="1"/>
          </p:nvPr>
        </p:nvSpPr>
        <p:spPr>
          <a:prstGeom prst="rect">
            <a:avLst/>
          </a:prstGeom>
        </p:spPr>
        <p:txBody>
          <a:bodyPr/>
          <a:lstStyle/>
          <a:p>
            <a:pPr marL="171450" indent="-171450">
              <a:buSzPct val="100000"/>
              <a:buFont typeface="Arial"/>
              <a:buChar char="•"/>
            </a:pPr>
            <a:r>
              <a:t>Ruim 600 werknemers die recentelijk meer dan een jaar als uitzendkracht hebben gewerkt, vulden onlangs een enquête van ABVV Interim in. </a:t>
            </a:r>
          </a:p>
          <a:p>
            <a:pPr marL="171450" indent="-171450">
              <a:buSzPct val="100000"/>
              <a:buFont typeface="Arial"/>
              <a:buChar char="•"/>
            </a:pPr>
            <a:r>
              <a:t>Ter herinnering: Uitzendkrachten mogen in principe maximaal 12 maanden (2 x 6 maanden) tewerkgesteld worden voor hetzelfde motief.</a:t>
            </a:r>
          </a:p>
          <a:p>
            <a:pPr marL="171450" indent="-171450">
              <a:buSzPct val="100000"/>
              <a:buFont typeface="Arial"/>
              <a:buChar char="•"/>
            </a:pPr>
            <a:r>
              <a:t>De vragen uit het onderzoek peilen naar de concrete ervaring van deze uitzendkrachten. Hoe lang hebben zij met een uitzendcontract gewerkt? Was dit voornamelijk bij dezelfde gebruiker? Hebben zij tijdens de loop van hun contract problemen ervaren?</a:t>
            </a:r>
          </a:p>
          <a:p>
            <a:pPr marL="171450" indent="-171450">
              <a:buSzPct val="100000"/>
              <a:buFont typeface="Arial"/>
              <a:buChar char="•"/>
            </a:pPr>
            <a:r>
              <a:t>Opvallende vaststelling: langdurige periodes van tewerkstelling met uitzendcontracten gebeuren vaak bij dezelfde gebruiker, ze komen in heel diverse sectoren voor, en deze vorm van tewerkstelling wordt de betrokken werknemers bovendien vaak opgedrongen. Men kan vraagtekens plaatsen bij het motief om deze werknemers zo lang met een “tijdelijk” contract tewerk te stellen.</a:t>
            </a:r>
          </a:p>
          <a:p>
            <a:pPr/>
          </a:p>
          <a:p>
            <a:pPr/>
            <a:r>
              <a:t>Online enquête ABVV Interim (+ 600 mensen die minstens 1 jaar aan de slag waren als UZK vulden enquête in)  </a:t>
            </a:r>
          </a:p>
          <a:p>
            <a:pPr lvl="1" indent="457200"/>
            <a:r>
              <a:t>Hoe lang aan de slag als UZK?</a:t>
            </a:r>
          </a:p>
          <a:p>
            <a:pPr lvl="1" indent="457200"/>
            <a:r>
              <a:t>Bij welke gebruiker? </a:t>
            </a:r>
          </a:p>
          <a:p>
            <a:pPr lvl="1" indent="457200"/>
            <a:r>
              <a:t>Welke problemen?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Shape 139"/>
          <p:cNvSpPr/>
          <p:nvPr>
            <p:ph type="sldImg"/>
          </p:nvPr>
        </p:nvSpPr>
        <p:spPr>
          <a:prstGeom prst="rect">
            <a:avLst/>
          </a:prstGeom>
        </p:spPr>
        <p:txBody>
          <a:bodyPr/>
          <a:lstStyle/>
          <a:p>
            <a:pPr/>
          </a:p>
        </p:txBody>
      </p:sp>
      <p:sp>
        <p:nvSpPr>
          <p:cNvPr id="140" name="Shape 140"/>
          <p:cNvSpPr/>
          <p:nvPr>
            <p:ph type="body" sz="quarter" idx="1"/>
          </p:nvPr>
        </p:nvSpPr>
        <p:spPr>
          <a:prstGeom prst="rect">
            <a:avLst/>
          </a:prstGeom>
        </p:spPr>
        <p:txBody>
          <a:bodyPr/>
          <a:lstStyle/>
          <a:p>
            <a:pPr marL="171450" indent="-171450">
              <a:buSzPct val="100000"/>
              <a:buFont typeface="Arial"/>
              <a:buChar char="•"/>
            </a:pPr>
            <a:r>
              <a:t>Zowat 50 procent van de respondenten die langer dan een jaar ervaring hebben met uitzendarbeid, heeft tussen 1 en 3 jaar voornamelijk met uitzendcontracten gewerkt.</a:t>
            </a:r>
            <a:br/>
            <a:br/>
            <a:r>
              <a:t>Ruim 13 procent van de respondenten heeft al eens 3 jaar met uitzendcontracten gewerkt, ruim 9 procent al 4 jaar, en 8 procent al eens voor 5 jaar. </a:t>
            </a:r>
            <a:br/>
            <a:br/>
            <a:r>
              <a:t>5 procent van de respondenten geeft zelfs aan 10 tot 15 jaar van voornamelijk uitzendarbeid op de teller te hebben. En een aantal respondenten (1,76 procent) geeft zelfs aan meer dan 15 jaar ervaring te hebben.</a:t>
            </a:r>
          </a:p>
          <a:p>
            <a:pPr marL="171450" indent="-171450">
              <a:buSzPct val="100000"/>
              <a:buFont typeface="Arial"/>
              <a:buChar char="•"/>
            </a:pPr>
          </a:p>
          <a:p>
            <a:pPr marL="171450" indent="-171450">
              <a:buSzPct val="100000"/>
              <a:buFont typeface="Arial"/>
              <a:buChar char="•"/>
            </a:pPr>
            <a:r>
              <a:t>En ook vaak bij dezelfde onderneming – 78% heeft meer dan een jaar ervaring bij dezelfde gebruiker (het gaat dus niet over veel contracten bij veel verschillende gebruikers of over jobhopping.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Shape 144"/>
          <p:cNvSpPr/>
          <p:nvPr>
            <p:ph type="sldImg"/>
          </p:nvPr>
        </p:nvSpPr>
        <p:spPr>
          <a:prstGeom prst="rect">
            <a:avLst/>
          </a:prstGeom>
        </p:spPr>
        <p:txBody>
          <a:bodyPr/>
          <a:lstStyle/>
          <a:p>
            <a:pPr/>
          </a:p>
        </p:txBody>
      </p:sp>
      <p:sp>
        <p:nvSpPr>
          <p:cNvPr id="145" name="Shape 145"/>
          <p:cNvSpPr/>
          <p:nvPr>
            <p:ph type="body" sz="quarter" idx="1"/>
          </p:nvPr>
        </p:nvSpPr>
        <p:spPr>
          <a:prstGeom prst="rect">
            <a:avLst/>
          </a:prstGeom>
        </p:spPr>
        <p:txBody>
          <a:bodyPr/>
          <a:lstStyle/>
          <a:p>
            <a:pPr/>
            <a:r>
              <a:t>Uitzendarbeid wordt bij de respondenten met interimervaring van lange duur voornamelijk gepresteerd in dezelfde onderneming, zo komt naar voren uit de enquête.</a:t>
            </a:r>
          </a:p>
          <a:p>
            <a:pPr/>
            <a:r>
              <a:t>Het is dus niet zo dat uitzendkrachten steeds slechts voor korte duur in dezelfde onderneming werken. Sommige tijdelijke werknemers worden zelfs zo lang in dezelfde onderneming tewerkgesteld, dat ze er “vaster” werken dan hun collega’s met vast contract.</a:t>
            </a:r>
            <a:br/>
            <a:br/>
            <a:r>
              <a:t>Ondernemingen die uitzendkrachten langdurig tewerkstellen, vind je haast overal, maar er zijn sectoren die koplopers zijn:</a:t>
            </a:r>
            <a:br/>
            <a:br/>
            <a:r>
              <a:t>1. Transport en logistiek</a:t>
            </a:r>
            <a:br/>
            <a:r>
              <a:t>2. Detail- en groothandel</a:t>
            </a:r>
            <a:br/>
            <a:r>
              <a:t>3. Voeding en drank</a:t>
            </a:r>
            <a:br/>
            <a:r>
              <a:t>4. Telecommunicatie</a:t>
            </a:r>
            <a:br/>
            <a:r>
              <a:t>5. Scheikunde (chemie en farma)</a:t>
            </a:r>
            <a:br/>
            <a:br/>
            <a:r>
              <a:t>In de top 10 zien we verder de financiële sector, de metaal, de gezondheidszorg, de marketing- en mediasector, en de openbare diensten. </a:t>
            </a:r>
            <a:br/>
            <a:br/>
            <a:r>
              <a:t>Enkele belangrijke sectoren die net buiten de top 10 vallen zijn de horeca, de schoonmaak en de bouwsector.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Shape 149"/>
          <p:cNvSpPr/>
          <p:nvPr>
            <p:ph type="sldImg"/>
          </p:nvPr>
        </p:nvSpPr>
        <p:spPr>
          <a:prstGeom prst="rect">
            <a:avLst/>
          </a:prstGeom>
        </p:spPr>
        <p:txBody>
          <a:bodyPr/>
          <a:lstStyle/>
          <a:p>
            <a:pPr/>
          </a:p>
        </p:txBody>
      </p:sp>
      <p:sp>
        <p:nvSpPr>
          <p:cNvPr id="150" name="Shape 150"/>
          <p:cNvSpPr/>
          <p:nvPr>
            <p:ph type="body" sz="quarter" idx="1"/>
          </p:nvPr>
        </p:nvSpPr>
        <p:spPr>
          <a:prstGeom prst="rect">
            <a:avLst/>
          </a:prstGeom>
        </p:spPr>
        <p:txBody>
          <a:bodyPr/>
          <a:lstStyle/>
          <a:p>
            <a:pPr/>
            <a:r>
              <a:t>Langdurig interim uit eigen wil? Ruim de helft van de respondenten geeft aan met uitzendarbeid gestart te zijn om een vast contract te kunnen krijgen. Eveneens ruim de helft van de respondenten is de langdurige tewerkstelling in interim gestopt vanwege een vast contract – vaak bij een andere onderneming.</a:t>
            </a:r>
          </a:p>
          <a:p>
            <a:pPr/>
            <a:r>
              <a:t>Ruim 1 op 5 respondenten gaf als redenen op voor uitzendarbeid dat men maar weinig ander geschikt werk kon vinden. Minder dan 1 op 10 uitzendkrachten met langdurige ervaring wil of wou geen vast contract.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Shape 160"/>
          <p:cNvSpPr/>
          <p:nvPr>
            <p:ph type="sldImg"/>
          </p:nvPr>
        </p:nvSpPr>
        <p:spPr>
          <a:prstGeom prst="rect">
            <a:avLst/>
          </a:prstGeom>
        </p:spPr>
        <p:txBody>
          <a:bodyPr/>
          <a:lstStyle/>
          <a:p>
            <a:pPr/>
          </a:p>
        </p:txBody>
      </p:sp>
      <p:sp>
        <p:nvSpPr>
          <p:cNvPr id="161" name="Shape 161"/>
          <p:cNvSpPr/>
          <p:nvPr>
            <p:ph type="body" sz="quarter" idx="1"/>
          </p:nvPr>
        </p:nvSpPr>
        <p:spPr>
          <a:prstGeom prst="rect">
            <a:avLst/>
          </a:prstGeom>
        </p:spPr>
        <p:txBody>
          <a:bodyPr/>
          <a:lstStyle/>
          <a:p>
            <a:pPr/>
            <a:r>
              <a:t>Opeenvolgende uitzendcontracten van korte duur (dag- en weekcontracten) moeten dringend</a:t>
            </a:r>
          </a:p>
          <a:p>
            <a:pPr/>
            <a:r>
              <a:t>ingeperkt worden. Ze veroorzaken onzekerheid bij de uitzendkracht en resulteren in het mislopen</a:t>
            </a:r>
          </a:p>
          <a:p>
            <a:pPr/>
            <a:r>
              <a:t>van allerlei rechten en voordelen. Korte uitzendcontracten zorgen er ook voor dat kosten die</a:t>
            </a:r>
          </a:p>
          <a:p>
            <a:pPr/>
            <a:r>
              <a:t>normaal ten laste van de werkgever vallen, worden afgewimpeld op de sociale zekerheid en dus op</a:t>
            </a:r>
          </a:p>
          <a:p>
            <a:pPr/>
            <a:r>
              <a:t>de samenleving. Denk bijvoorbeeld aan een uitzendkracht die ziek wordt en daardoor geen nieuw</a:t>
            </a:r>
          </a:p>
          <a:p>
            <a:pPr/>
            <a:r>
              <a:t>dag- of weekcontract krijgt. Gevolg voor de uitzendkracht: een lagere ziekte-uitkering als werkloze</a:t>
            </a:r>
          </a:p>
          <a:p>
            <a:pPr/>
            <a:r>
              <a:t>(betaald door de RSZ) in de plaats van gewaarborgd loon (betaald door het uitzendkantoor).     </a:t>
            </a:r>
          </a:p>
          <a:p>
            <a:pPr/>
            <a:r>
              <a:t> </a:t>
            </a:r>
          </a:p>
          <a:p>
            <a:pPr/>
            <a:r>
              <a:t>Voor uitzendkantoren zijn weekcontracten vandaag dé norm. Nochtans is die korte duur in zeer veel</a:t>
            </a:r>
          </a:p>
          <a:p>
            <a:pPr/>
            <a:r>
              <a:t>gevallen niet te rechtvaardigen. De meeste uitzendkrachten zien hun contracten immers week na</a:t>
            </a:r>
          </a:p>
          <a:p>
            <a:pPr/>
            <a:r>
              <a:t>week verlengd worden (behalve als ze ziek worden, verlof willen nemen, …). Bovendien weten</a:t>
            </a:r>
          </a:p>
          <a:p>
            <a:pPr/>
            <a:r>
              <a:t>uitzendkantoren maar al te goed wanneer het de bedoeling is van de klant-gebruiker om de</a:t>
            </a:r>
          </a:p>
          <a:p>
            <a:pPr/>
            <a:r>
              <a:t>uitzendkracht voor een veel langere periode dan een week tewerk te stellen.       </a:t>
            </a:r>
          </a:p>
          <a:p>
            <a:pPr/>
            <a:r>
              <a:t> </a:t>
            </a:r>
          </a:p>
          <a:p>
            <a:pPr/>
            <a:r>
              <a:t>Het ABVV wil de onzekere en precaire tewerkstelling via korte, opeenvolgende interim-contracten</a:t>
            </a:r>
          </a:p>
          <a:p>
            <a:pPr/>
            <a:r>
              <a:t>inperken. Daarom willen wij in de eerste plaats dat uitzendcontracten afgesloten worden met een</a:t>
            </a:r>
          </a:p>
          <a:p>
            <a:pPr/>
            <a:r>
              <a:t>duurtijd die overeenstemt met de reële duur van de opdracht bij eenzelfde gebruiker. Daarnaast</a:t>
            </a:r>
          </a:p>
          <a:p>
            <a:pPr/>
            <a:r>
              <a:t>pleiten wij voor het beperken van het aantal uitzendcontracten tot maximum 25 per jaar per</a:t>
            </a:r>
          </a:p>
          <a:p>
            <a:pPr/>
            <a:r>
              <a:t>uitzendkracht.</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eldia">
    <p:spTree>
      <p:nvGrpSpPr>
        <p:cNvPr id="1" name=""/>
        <p:cNvGrpSpPr/>
        <p:nvPr/>
      </p:nvGrpSpPr>
      <p:grpSpPr>
        <a:xfrm>
          <a:off x="0" y="0"/>
          <a:ext cx="0" cy="0"/>
          <a:chOff x="0" y="0"/>
          <a:chExt cx="0" cy="0"/>
        </a:xfrm>
      </p:grpSpPr>
      <p:sp>
        <p:nvSpPr>
          <p:cNvPr id="17" name="Rechthoek 7"/>
          <p:cNvSpPr/>
          <p:nvPr/>
        </p:nvSpPr>
        <p:spPr>
          <a:xfrm>
            <a:off x="1" y="-266243"/>
            <a:ext cx="12192001" cy="7251504"/>
          </a:xfrm>
          <a:prstGeom prst="rect">
            <a:avLst/>
          </a:prstGeom>
          <a:solidFill>
            <a:srgbClr val="F9F8EB"/>
          </a:solidFill>
          <a:ln w="12700">
            <a:miter lim="400000"/>
          </a:ln>
        </p:spPr>
        <p:txBody>
          <a:bodyPr lIns="45719" rIns="45719" anchor="ctr"/>
          <a:lstStyle/>
          <a:p>
            <a:pPr algn="ctr">
              <a:defRPr>
                <a:solidFill>
                  <a:srgbClr val="FFFFFF"/>
                </a:solidFill>
              </a:defRPr>
            </a:pPr>
          </a:p>
        </p:txBody>
      </p:sp>
      <p:sp>
        <p:nvSpPr>
          <p:cNvPr id="18" name="Rechthoek 8"/>
          <p:cNvSpPr/>
          <p:nvPr/>
        </p:nvSpPr>
        <p:spPr>
          <a:xfrm>
            <a:off x="0" y="6311900"/>
            <a:ext cx="12192003" cy="673364"/>
          </a:xfrm>
          <a:prstGeom prst="rect">
            <a:avLst/>
          </a:prstGeom>
          <a:solidFill>
            <a:srgbClr val="C00000"/>
          </a:solidFill>
          <a:ln w="12700">
            <a:miter lim="400000"/>
          </a:ln>
        </p:spPr>
        <p:txBody>
          <a:bodyPr lIns="45719" rIns="45719" anchor="ctr"/>
          <a:lstStyle/>
          <a:p>
            <a:pPr algn="ctr">
              <a:defRPr>
                <a:solidFill>
                  <a:srgbClr val="FFFFFF"/>
                </a:solidFill>
              </a:defRPr>
            </a:pPr>
          </a:p>
        </p:txBody>
      </p:sp>
      <p:pic>
        <p:nvPicPr>
          <p:cNvPr id="19" name="Afbeelding 9" descr="Afbeelding 9"/>
          <p:cNvPicPr>
            <a:picLocks noChangeAspect="1"/>
          </p:cNvPicPr>
          <p:nvPr/>
        </p:nvPicPr>
        <p:blipFill>
          <a:blip r:embed="rId2">
            <a:extLst/>
          </a:blip>
          <a:stretch>
            <a:fillRect/>
          </a:stretch>
        </p:blipFill>
        <p:spPr>
          <a:xfrm>
            <a:off x="10668000" y="5896976"/>
            <a:ext cx="1206885" cy="905165"/>
          </a:xfrm>
          <a:prstGeom prst="rect">
            <a:avLst/>
          </a:prstGeom>
          <a:ln w="12700">
            <a:miter lim="400000"/>
          </a:ln>
        </p:spPr>
      </p:pic>
      <p:sp>
        <p:nvSpPr>
          <p:cNvPr id="20" name="Hoofdtekst - niveau één…"/>
          <p:cNvSpPr txBox="1"/>
          <p:nvPr>
            <p:ph type="body" sz="quarter" idx="1"/>
          </p:nvPr>
        </p:nvSpPr>
        <p:spPr>
          <a:xfrm>
            <a:off x="1524000" y="3602037"/>
            <a:ext cx="9144000" cy="1655763"/>
          </a:xfrm>
          <a:prstGeom prst="rect">
            <a:avLst/>
          </a:prstGeom>
        </p:spPr>
        <p:txBody>
          <a:bodyPr/>
          <a:lstStyle>
            <a:lvl1pPr marL="0" indent="0" algn="ctr">
              <a:lnSpc>
                <a:spcPct val="90000"/>
              </a:lnSpc>
              <a:buSzTx/>
              <a:buFontTx/>
              <a:buNone/>
              <a:defRPr sz="2400"/>
            </a:lvl1pPr>
            <a:lvl2pPr marL="0" indent="457200" algn="ctr">
              <a:lnSpc>
                <a:spcPct val="90000"/>
              </a:lnSpc>
              <a:buSzTx/>
              <a:buFontTx/>
              <a:buNone/>
              <a:defRPr sz="2400"/>
            </a:lvl2pPr>
            <a:lvl3pPr marL="0" indent="914400" algn="ctr">
              <a:lnSpc>
                <a:spcPct val="90000"/>
              </a:lnSpc>
              <a:buSzTx/>
              <a:buFontTx/>
              <a:buNone/>
              <a:defRPr sz="2400"/>
            </a:lvl3pPr>
            <a:lvl4pPr marL="0" indent="1371600" algn="ctr">
              <a:lnSpc>
                <a:spcPct val="90000"/>
              </a:lnSpc>
              <a:buSzTx/>
              <a:buFontTx/>
              <a:buNone/>
              <a:defRPr sz="2400"/>
            </a:lvl4pPr>
            <a:lvl5pPr marL="0" indent="1828800" algn="ctr">
              <a:lnSpc>
                <a:spcPct val="90000"/>
              </a:lnSpc>
              <a:buSzTx/>
              <a:buFontTx/>
              <a:buNone/>
              <a:defRPr sz="24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21" name="Rechthoek 6"/>
          <p:cNvSpPr/>
          <p:nvPr/>
        </p:nvSpPr>
        <p:spPr>
          <a:xfrm>
            <a:off x="11004225" y="94269"/>
            <a:ext cx="1187779" cy="810707"/>
          </a:xfrm>
          <a:prstGeom prst="rect">
            <a:avLst/>
          </a:prstGeom>
          <a:solidFill>
            <a:srgbClr val="F9F8EB"/>
          </a:solidFill>
          <a:ln w="12700">
            <a:miter lim="400000"/>
          </a:ln>
        </p:spPr>
        <p:txBody>
          <a:bodyPr lIns="45719" rIns="45719" anchor="ctr"/>
          <a:lstStyle/>
          <a:p>
            <a:pPr algn="ctr">
              <a:defRPr>
                <a:solidFill>
                  <a:srgbClr val="FFFFFF"/>
                </a:solidFill>
              </a:defRPr>
            </a:pPr>
          </a:p>
        </p:txBody>
      </p:sp>
      <p:sp>
        <p:nvSpPr>
          <p:cNvPr id="22" name="Titeltekst"/>
          <p:cNvSpPr txBox="1"/>
          <p:nvPr>
            <p:ph type="title"/>
          </p:nvPr>
        </p:nvSpPr>
        <p:spPr>
          <a:xfrm>
            <a:off x="1524000" y="499622"/>
            <a:ext cx="9144000" cy="2852737"/>
          </a:xfrm>
          <a:prstGeom prst="rect">
            <a:avLst/>
          </a:prstGeom>
        </p:spPr>
        <p:txBody>
          <a:bodyPr anchor="b"/>
          <a:lstStyle>
            <a:lvl1pPr algn="ctr">
              <a:defRPr sz="6000"/>
            </a:lvl1pPr>
          </a:lstStyle>
          <a:p>
            <a:pPr/>
            <a:r>
              <a:t>Titeltekst</a:t>
            </a:r>
          </a:p>
        </p:txBody>
      </p:sp>
      <p:sp>
        <p:nvSpPr>
          <p:cNvPr id="23"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en object">
    <p:spTree>
      <p:nvGrpSpPr>
        <p:cNvPr id="1" name=""/>
        <p:cNvGrpSpPr/>
        <p:nvPr/>
      </p:nvGrpSpPr>
      <p:grpSpPr>
        <a:xfrm>
          <a:off x="0" y="0"/>
          <a:ext cx="0" cy="0"/>
          <a:chOff x="0" y="0"/>
          <a:chExt cx="0" cy="0"/>
        </a:xfrm>
      </p:grpSpPr>
      <p:sp>
        <p:nvSpPr>
          <p:cNvPr id="30" name="Titeltekst"/>
          <p:cNvSpPr txBox="1"/>
          <p:nvPr>
            <p:ph type="title"/>
          </p:nvPr>
        </p:nvSpPr>
        <p:spPr>
          <a:prstGeom prst="rect">
            <a:avLst/>
          </a:prstGeom>
        </p:spPr>
        <p:txBody>
          <a:bodyPr/>
          <a:lstStyle/>
          <a:p>
            <a:pPr/>
            <a:r>
              <a:t>Titeltekst</a:t>
            </a:r>
          </a:p>
        </p:txBody>
      </p:sp>
      <p:sp>
        <p:nvSpPr>
          <p:cNvPr id="31" name="Hoofdtekst - niveau één…"/>
          <p:cNvSpPr txBox="1"/>
          <p:nvPr>
            <p:ph type="body" idx="1"/>
          </p:nvPr>
        </p:nvSpPr>
        <p:spPr>
          <a:prstGeom prst="rect">
            <a:avLst/>
          </a:prstGeom>
        </p:spPr>
        <p:txBody>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32"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ekop">
    <p:spTree>
      <p:nvGrpSpPr>
        <p:cNvPr id="1" name=""/>
        <p:cNvGrpSpPr/>
        <p:nvPr/>
      </p:nvGrpSpPr>
      <p:grpSpPr>
        <a:xfrm>
          <a:off x="0" y="0"/>
          <a:ext cx="0" cy="0"/>
          <a:chOff x="0" y="0"/>
          <a:chExt cx="0" cy="0"/>
        </a:xfrm>
      </p:grpSpPr>
      <p:sp>
        <p:nvSpPr>
          <p:cNvPr id="39" name="Rechthoek 7"/>
          <p:cNvSpPr/>
          <p:nvPr/>
        </p:nvSpPr>
        <p:spPr>
          <a:xfrm>
            <a:off x="1" y="-266243"/>
            <a:ext cx="12192001" cy="7251504"/>
          </a:xfrm>
          <a:prstGeom prst="rect">
            <a:avLst/>
          </a:prstGeom>
          <a:solidFill>
            <a:srgbClr val="F9F8EB"/>
          </a:solidFill>
          <a:ln w="12700">
            <a:miter lim="400000"/>
          </a:ln>
        </p:spPr>
        <p:txBody>
          <a:bodyPr lIns="45719" rIns="45719" anchor="ctr"/>
          <a:lstStyle/>
          <a:p>
            <a:pPr algn="ctr">
              <a:defRPr>
                <a:solidFill>
                  <a:srgbClr val="FFFFFF"/>
                </a:solidFill>
              </a:defRPr>
            </a:pPr>
          </a:p>
        </p:txBody>
      </p:sp>
      <p:sp>
        <p:nvSpPr>
          <p:cNvPr id="40" name="Rechthoek 8"/>
          <p:cNvSpPr/>
          <p:nvPr/>
        </p:nvSpPr>
        <p:spPr>
          <a:xfrm>
            <a:off x="0" y="6311900"/>
            <a:ext cx="12192003" cy="673364"/>
          </a:xfrm>
          <a:prstGeom prst="rect">
            <a:avLst/>
          </a:prstGeom>
          <a:solidFill>
            <a:srgbClr val="C00000"/>
          </a:solidFill>
          <a:ln w="12700">
            <a:miter lim="400000"/>
          </a:ln>
        </p:spPr>
        <p:txBody>
          <a:bodyPr lIns="45719" rIns="45719" anchor="ctr"/>
          <a:lstStyle/>
          <a:p>
            <a:pPr algn="ctr">
              <a:defRPr>
                <a:solidFill>
                  <a:srgbClr val="FFFFFF"/>
                </a:solidFill>
              </a:defRPr>
            </a:pPr>
          </a:p>
        </p:txBody>
      </p:sp>
      <p:pic>
        <p:nvPicPr>
          <p:cNvPr id="41" name="Afbeelding 9" descr="Afbeelding 9"/>
          <p:cNvPicPr>
            <a:picLocks noChangeAspect="1"/>
          </p:cNvPicPr>
          <p:nvPr/>
        </p:nvPicPr>
        <p:blipFill>
          <a:blip r:embed="rId2">
            <a:extLst/>
          </a:blip>
          <a:stretch>
            <a:fillRect/>
          </a:stretch>
        </p:blipFill>
        <p:spPr>
          <a:xfrm>
            <a:off x="10668000" y="5896976"/>
            <a:ext cx="1206885" cy="905165"/>
          </a:xfrm>
          <a:prstGeom prst="rect">
            <a:avLst/>
          </a:prstGeom>
          <a:ln w="12700">
            <a:miter lim="400000"/>
          </a:ln>
        </p:spPr>
      </p:pic>
      <p:sp>
        <p:nvSpPr>
          <p:cNvPr id="42" name="Titeltekst"/>
          <p:cNvSpPr txBox="1"/>
          <p:nvPr>
            <p:ph type="title"/>
          </p:nvPr>
        </p:nvSpPr>
        <p:spPr>
          <a:xfrm>
            <a:off x="831850" y="1709740"/>
            <a:ext cx="10515601" cy="2852737"/>
          </a:xfrm>
          <a:prstGeom prst="rect">
            <a:avLst/>
          </a:prstGeom>
        </p:spPr>
        <p:txBody>
          <a:bodyPr anchor="b"/>
          <a:lstStyle>
            <a:lvl1pPr>
              <a:defRPr sz="6000"/>
            </a:lvl1pPr>
          </a:lstStyle>
          <a:p>
            <a:pPr/>
            <a:r>
              <a:t>Titeltekst</a:t>
            </a:r>
          </a:p>
        </p:txBody>
      </p:sp>
      <p:sp>
        <p:nvSpPr>
          <p:cNvPr id="43" name="Hoofdtekst - niveau één…"/>
          <p:cNvSpPr txBox="1"/>
          <p:nvPr>
            <p:ph type="body" sz="quarter" idx="1"/>
          </p:nvPr>
        </p:nvSpPr>
        <p:spPr>
          <a:xfrm>
            <a:off x="831850" y="4589464"/>
            <a:ext cx="10515601" cy="1500188"/>
          </a:xfrm>
          <a:prstGeom prst="rect">
            <a:avLst/>
          </a:prstGeom>
        </p:spPr>
        <p:txBody>
          <a:bodyPr/>
          <a:lstStyle>
            <a:lvl1pPr marL="0" indent="0">
              <a:lnSpc>
                <a:spcPct val="90000"/>
              </a:lnSpc>
              <a:buSzTx/>
              <a:buFontTx/>
              <a:buNone/>
              <a:defRPr sz="2400"/>
            </a:lvl1pPr>
            <a:lvl2pPr marL="0" indent="457200">
              <a:lnSpc>
                <a:spcPct val="90000"/>
              </a:lnSpc>
              <a:buSzTx/>
              <a:buFontTx/>
              <a:buNone/>
              <a:defRPr sz="2400"/>
            </a:lvl2pPr>
            <a:lvl3pPr marL="0" indent="914400">
              <a:lnSpc>
                <a:spcPct val="90000"/>
              </a:lnSpc>
              <a:buSzTx/>
              <a:buFontTx/>
              <a:buNone/>
              <a:defRPr sz="2400"/>
            </a:lvl3pPr>
            <a:lvl4pPr marL="0" indent="1371600">
              <a:lnSpc>
                <a:spcPct val="90000"/>
              </a:lnSpc>
              <a:buSzTx/>
              <a:buFontTx/>
              <a:buNone/>
              <a:defRPr sz="2400"/>
            </a:lvl4pPr>
            <a:lvl5pPr marL="0" indent="1828800">
              <a:lnSpc>
                <a:spcPct val="90000"/>
              </a:lnSpc>
              <a:buSzTx/>
              <a:buFontTx/>
              <a:buNone/>
              <a:defRPr sz="24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44" name="Rechthoek 6"/>
          <p:cNvSpPr/>
          <p:nvPr/>
        </p:nvSpPr>
        <p:spPr>
          <a:xfrm>
            <a:off x="11004225" y="94269"/>
            <a:ext cx="1187779" cy="810707"/>
          </a:xfrm>
          <a:prstGeom prst="rect">
            <a:avLst/>
          </a:prstGeom>
          <a:solidFill>
            <a:srgbClr val="F9F8EB"/>
          </a:solidFill>
          <a:ln w="12700">
            <a:miter lim="400000"/>
          </a:ln>
        </p:spPr>
        <p:txBody>
          <a:bodyPr lIns="45719" rIns="45719" anchor="ctr"/>
          <a:lstStyle/>
          <a:p>
            <a:pPr algn="ctr">
              <a:defRPr>
                <a:solidFill>
                  <a:srgbClr val="FFFFFF"/>
                </a:solidFill>
              </a:defRPr>
            </a:pPr>
          </a:p>
        </p:txBody>
      </p:sp>
      <p:sp>
        <p:nvSpPr>
          <p:cNvPr id="45"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Inhoud van twee">
    <p:spTree>
      <p:nvGrpSpPr>
        <p:cNvPr id="1" name=""/>
        <p:cNvGrpSpPr/>
        <p:nvPr/>
      </p:nvGrpSpPr>
      <p:grpSpPr>
        <a:xfrm>
          <a:off x="0" y="0"/>
          <a:ext cx="0" cy="0"/>
          <a:chOff x="0" y="0"/>
          <a:chExt cx="0" cy="0"/>
        </a:xfrm>
      </p:grpSpPr>
      <p:sp>
        <p:nvSpPr>
          <p:cNvPr id="52" name="Rechthoek 7"/>
          <p:cNvSpPr/>
          <p:nvPr/>
        </p:nvSpPr>
        <p:spPr>
          <a:xfrm>
            <a:off x="1" y="-266243"/>
            <a:ext cx="12192001" cy="7251504"/>
          </a:xfrm>
          <a:prstGeom prst="rect">
            <a:avLst/>
          </a:prstGeom>
          <a:solidFill>
            <a:srgbClr val="F9F8EB"/>
          </a:solidFill>
          <a:ln w="12700">
            <a:miter lim="400000"/>
          </a:ln>
        </p:spPr>
        <p:txBody>
          <a:bodyPr lIns="45719" rIns="45719" anchor="ctr"/>
          <a:lstStyle/>
          <a:p>
            <a:pPr algn="ctr">
              <a:defRPr>
                <a:solidFill>
                  <a:srgbClr val="FFFFFF"/>
                </a:solidFill>
              </a:defRPr>
            </a:pPr>
          </a:p>
        </p:txBody>
      </p:sp>
      <p:sp>
        <p:nvSpPr>
          <p:cNvPr id="53" name="Rechthoek 8"/>
          <p:cNvSpPr/>
          <p:nvPr/>
        </p:nvSpPr>
        <p:spPr>
          <a:xfrm>
            <a:off x="0" y="6311900"/>
            <a:ext cx="12192003" cy="673364"/>
          </a:xfrm>
          <a:prstGeom prst="rect">
            <a:avLst/>
          </a:prstGeom>
          <a:solidFill>
            <a:srgbClr val="C00000"/>
          </a:solidFill>
          <a:ln w="12700">
            <a:miter lim="400000"/>
          </a:ln>
        </p:spPr>
        <p:txBody>
          <a:bodyPr lIns="45719" rIns="45719" anchor="ctr"/>
          <a:lstStyle/>
          <a:p>
            <a:pPr algn="ctr">
              <a:defRPr>
                <a:solidFill>
                  <a:srgbClr val="FFFFFF"/>
                </a:solidFill>
              </a:defRPr>
            </a:pPr>
          </a:p>
        </p:txBody>
      </p:sp>
      <p:pic>
        <p:nvPicPr>
          <p:cNvPr id="54" name="Afbeelding 9" descr="Afbeelding 9"/>
          <p:cNvPicPr>
            <a:picLocks noChangeAspect="1"/>
          </p:cNvPicPr>
          <p:nvPr/>
        </p:nvPicPr>
        <p:blipFill>
          <a:blip r:embed="rId2">
            <a:extLst/>
          </a:blip>
          <a:stretch>
            <a:fillRect/>
          </a:stretch>
        </p:blipFill>
        <p:spPr>
          <a:xfrm>
            <a:off x="10668000" y="5896976"/>
            <a:ext cx="1206885" cy="905165"/>
          </a:xfrm>
          <a:prstGeom prst="rect">
            <a:avLst/>
          </a:prstGeom>
          <a:ln w="12700">
            <a:miter lim="400000"/>
          </a:ln>
        </p:spPr>
      </p:pic>
      <p:sp>
        <p:nvSpPr>
          <p:cNvPr id="55" name="Titeltekst"/>
          <p:cNvSpPr txBox="1"/>
          <p:nvPr>
            <p:ph type="title"/>
          </p:nvPr>
        </p:nvSpPr>
        <p:spPr>
          <a:prstGeom prst="rect">
            <a:avLst/>
          </a:prstGeom>
        </p:spPr>
        <p:txBody>
          <a:bodyPr/>
          <a:lstStyle/>
          <a:p>
            <a:pPr/>
            <a:r>
              <a:t>Titeltekst</a:t>
            </a:r>
          </a:p>
        </p:txBody>
      </p:sp>
      <p:sp>
        <p:nvSpPr>
          <p:cNvPr id="56" name="Hoofdtekst - niveau één…"/>
          <p:cNvSpPr txBox="1"/>
          <p:nvPr>
            <p:ph type="body" sz="half" idx="1"/>
          </p:nvPr>
        </p:nvSpPr>
        <p:spPr>
          <a:xfrm>
            <a:off x="838200" y="1825625"/>
            <a:ext cx="5181600" cy="4351338"/>
          </a:xfrm>
          <a:prstGeom prst="rect">
            <a:avLst/>
          </a:prstGeom>
        </p:spPr>
        <p:txBody>
          <a:bodyPr/>
          <a:lstStyle>
            <a:lvl1pPr>
              <a:lnSpc>
                <a:spcPct val="90000"/>
              </a:lnSpc>
            </a:lvl1pPr>
            <a:lvl2pPr>
              <a:lnSpc>
                <a:spcPct val="90000"/>
              </a:lnSpc>
            </a:lvl2pPr>
            <a:lvl3pPr>
              <a:lnSpc>
                <a:spcPct val="90000"/>
              </a:lnSpc>
            </a:lvl3pPr>
            <a:lvl4pPr>
              <a:lnSpc>
                <a:spcPct val="90000"/>
              </a:lnSpc>
            </a:lvl4pPr>
            <a:lvl5pPr>
              <a:lnSpc>
                <a:spcPct val="90000"/>
              </a:lnSpc>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57" name="Rechthoek 7"/>
          <p:cNvSpPr/>
          <p:nvPr/>
        </p:nvSpPr>
        <p:spPr>
          <a:xfrm>
            <a:off x="11004225" y="94269"/>
            <a:ext cx="1187779" cy="810707"/>
          </a:xfrm>
          <a:prstGeom prst="rect">
            <a:avLst/>
          </a:prstGeom>
          <a:solidFill>
            <a:srgbClr val="F9F8EB"/>
          </a:solidFill>
          <a:ln w="12700">
            <a:miter lim="400000"/>
          </a:ln>
        </p:spPr>
        <p:txBody>
          <a:bodyPr lIns="45719" rIns="45719" anchor="ctr"/>
          <a:lstStyle/>
          <a:p>
            <a:pPr algn="ctr">
              <a:defRPr>
                <a:solidFill>
                  <a:srgbClr val="FFFFFF"/>
                </a:solidFill>
              </a:defRPr>
            </a:pPr>
          </a:p>
        </p:txBody>
      </p:sp>
      <p:sp>
        <p:nvSpPr>
          <p:cNvPr id="58"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ergelijking">
    <p:spTree>
      <p:nvGrpSpPr>
        <p:cNvPr id="1" name=""/>
        <p:cNvGrpSpPr/>
        <p:nvPr/>
      </p:nvGrpSpPr>
      <p:grpSpPr>
        <a:xfrm>
          <a:off x="0" y="0"/>
          <a:ext cx="0" cy="0"/>
          <a:chOff x="0" y="0"/>
          <a:chExt cx="0" cy="0"/>
        </a:xfrm>
      </p:grpSpPr>
      <p:sp>
        <p:nvSpPr>
          <p:cNvPr id="65" name="Rechthoek 7"/>
          <p:cNvSpPr/>
          <p:nvPr/>
        </p:nvSpPr>
        <p:spPr>
          <a:xfrm>
            <a:off x="1" y="-266243"/>
            <a:ext cx="12192001" cy="7251504"/>
          </a:xfrm>
          <a:prstGeom prst="rect">
            <a:avLst/>
          </a:prstGeom>
          <a:solidFill>
            <a:srgbClr val="F9F8EB"/>
          </a:solidFill>
          <a:ln w="12700">
            <a:miter lim="400000"/>
          </a:ln>
        </p:spPr>
        <p:txBody>
          <a:bodyPr lIns="45719" rIns="45719" anchor="ctr"/>
          <a:lstStyle/>
          <a:p>
            <a:pPr algn="ctr">
              <a:defRPr>
                <a:solidFill>
                  <a:srgbClr val="FFFFFF"/>
                </a:solidFill>
              </a:defRPr>
            </a:pPr>
          </a:p>
        </p:txBody>
      </p:sp>
      <p:sp>
        <p:nvSpPr>
          <p:cNvPr id="66" name="Rechthoek 8"/>
          <p:cNvSpPr/>
          <p:nvPr/>
        </p:nvSpPr>
        <p:spPr>
          <a:xfrm>
            <a:off x="0" y="6311900"/>
            <a:ext cx="12192003" cy="673364"/>
          </a:xfrm>
          <a:prstGeom prst="rect">
            <a:avLst/>
          </a:prstGeom>
          <a:solidFill>
            <a:srgbClr val="C00000"/>
          </a:solidFill>
          <a:ln w="12700">
            <a:miter lim="400000"/>
          </a:ln>
        </p:spPr>
        <p:txBody>
          <a:bodyPr lIns="45719" rIns="45719" anchor="ctr"/>
          <a:lstStyle/>
          <a:p>
            <a:pPr algn="ctr">
              <a:defRPr>
                <a:solidFill>
                  <a:srgbClr val="FFFFFF"/>
                </a:solidFill>
              </a:defRPr>
            </a:pPr>
          </a:p>
        </p:txBody>
      </p:sp>
      <p:pic>
        <p:nvPicPr>
          <p:cNvPr id="67" name="Afbeelding 9" descr="Afbeelding 9"/>
          <p:cNvPicPr>
            <a:picLocks noChangeAspect="1"/>
          </p:cNvPicPr>
          <p:nvPr/>
        </p:nvPicPr>
        <p:blipFill>
          <a:blip r:embed="rId2">
            <a:extLst/>
          </a:blip>
          <a:stretch>
            <a:fillRect/>
          </a:stretch>
        </p:blipFill>
        <p:spPr>
          <a:xfrm>
            <a:off x="10668000" y="5896976"/>
            <a:ext cx="1206885" cy="905165"/>
          </a:xfrm>
          <a:prstGeom prst="rect">
            <a:avLst/>
          </a:prstGeom>
          <a:ln w="12700">
            <a:miter lim="400000"/>
          </a:ln>
        </p:spPr>
      </p:pic>
      <p:sp>
        <p:nvSpPr>
          <p:cNvPr id="68" name="Titeltekst"/>
          <p:cNvSpPr txBox="1"/>
          <p:nvPr>
            <p:ph type="title"/>
          </p:nvPr>
        </p:nvSpPr>
        <p:spPr>
          <a:xfrm>
            <a:off x="839787" y="365127"/>
            <a:ext cx="10515601" cy="1325563"/>
          </a:xfrm>
          <a:prstGeom prst="rect">
            <a:avLst/>
          </a:prstGeom>
        </p:spPr>
        <p:txBody>
          <a:bodyPr/>
          <a:lstStyle/>
          <a:p>
            <a:pPr/>
            <a:r>
              <a:t>Titeltekst</a:t>
            </a:r>
          </a:p>
        </p:txBody>
      </p:sp>
      <p:sp>
        <p:nvSpPr>
          <p:cNvPr id="69" name="Hoofdtekst - niveau één…"/>
          <p:cNvSpPr txBox="1"/>
          <p:nvPr>
            <p:ph type="body" sz="quarter" idx="1"/>
          </p:nvPr>
        </p:nvSpPr>
        <p:spPr>
          <a:xfrm>
            <a:off x="839788" y="1681163"/>
            <a:ext cx="5157789" cy="823913"/>
          </a:xfrm>
          <a:prstGeom prst="rect">
            <a:avLst/>
          </a:prstGeom>
        </p:spPr>
        <p:txBody>
          <a:bodyPr anchor="b"/>
          <a:lstStyle>
            <a:lvl1pPr marL="0" indent="0">
              <a:lnSpc>
                <a:spcPct val="90000"/>
              </a:lnSpc>
              <a:buSzTx/>
              <a:buFontTx/>
              <a:buNone/>
              <a:defRPr b="1" sz="2400"/>
            </a:lvl1pPr>
            <a:lvl2pPr marL="0" indent="457200">
              <a:lnSpc>
                <a:spcPct val="90000"/>
              </a:lnSpc>
              <a:buSzTx/>
              <a:buFontTx/>
              <a:buNone/>
              <a:defRPr b="1" sz="2400"/>
            </a:lvl2pPr>
            <a:lvl3pPr marL="0" indent="914400">
              <a:lnSpc>
                <a:spcPct val="90000"/>
              </a:lnSpc>
              <a:buSzTx/>
              <a:buFontTx/>
              <a:buNone/>
              <a:defRPr b="1" sz="2400"/>
            </a:lvl3pPr>
            <a:lvl4pPr marL="0" indent="1371600">
              <a:lnSpc>
                <a:spcPct val="90000"/>
              </a:lnSpc>
              <a:buSzTx/>
              <a:buFontTx/>
              <a:buNone/>
              <a:defRPr b="1" sz="2400"/>
            </a:lvl4pPr>
            <a:lvl5pPr marL="0" indent="1828800">
              <a:lnSpc>
                <a:spcPct val="90000"/>
              </a:lnSpc>
              <a:buSzTx/>
              <a:buFontTx/>
              <a:buNone/>
              <a:defRPr b="1" sz="24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70" name="Text Placeholder 4"/>
          <p:cNvSpPr/>
          <p:nvPr>
            <p:ph type="body" sz="quarter" idx="21"/>
          </p:nvPr>
        </p:nvSpPr>
        <p:spPr>
          <a:xfrm>
            <a:off x="6172201" y="1681163"/>
            <a:ext cx="5183189" cy="823913"/>
          </a:xfrm>
          <a:prstGeom prst="rect">
            <a:avLst/>
          </a:prstGeom>
        </p:spPr>
        <p:txBody>
          <a:bodyPr anchor="b"/>
          <a:lstStyle/>
          <a:p>
            <a:pPr marL="0" indent="0">
              <a:lnSpc>
                <a:spcPct val="90000"/>
              </a:lnSpc>
              <a:buSzTx/>
              <a:buFontTx/>
              <a:buNone/>
              <a:defRPr b="1" sz="2400"/>
            </a:pPr>
          </a:p>
        </p:txBody>
      </p:sp>
      <p:sp>
        <p:nvSpPr>
          <p:cNvPr id="71" name="Rechthoek 9"/>
          <p:cNvSpPr/>
          <p:nvPr/>
        </p:nvSpPr>
        <p:spPr>
          <a:xfrm>
            <a:off x="11004225" y="94269"/>
            <a:ext cx="1187779" cy="810707"/>
          </a:xfrm>
          <a:prstGeom prst="rect">
            <a:avLst/>
          </a:prstGeom>
          <a:solidFill>
            <a:srgbClr val="F9F8EB"/>
          </a:solidFill>
          <a:ln w="12700">
            <a:miter lim="400000"/>
          </a:ln>
        </p:spPr>
        <p:txBody>
          <a:bodyPr lIns="45719" rIns="45719" anchor="ctr"/>
          <a:lstStyle/>
          <a:p>
            <a:pPr algn="ctr">
              <a:defRPr>
                <a:solidFill>
                  <a:srgbClr val="FFFFFF"/>
                </a:solidFill>
              </a:defRPr>
            </a:pPr>
          </a:p>
        </p:txBody>
      </p:sp>
      <p:sp>
        <p:nvSpPr>
          <p:cNvPr id="72"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Alleen titel">
    <p:spTree>
      <p:nvGrpSpPr>
        <p:cNvPr id="1" name=""/>
        <p:cNvGrpSpPr/>
        <p:nvPr/>
      </p:nvGrpSpPr>
      <p:grpSpPr>
        <a:xfrm>
          <a:off x="0" y="0"/>
          <a:ext cx="0" cy="0"/>
          <a:chOff x="0" y="0"/>
          <a:chExt cx="0" cy="0"/>
        </a:xfrm>
      </p:grpSpPr>
      <p:sp>
        <p:nvSpPr>
          <p:cNvPr id="79" name="Rechthoek 7"/>
          <p:cNvSpPr/>
          <p:nvPr/>
        </p:nvSpPr>
        <p:spPr>
          <a:xfrm>
            <a:off x="1" y="-266243"/>
            <a:ext cx="12192001" cy="7251504"/>
          </a:xfrm>
          <a:prstGeom prst="rect">
            <a:avLst/>
          </a:prstGeom>
          <a:solidFill>
            <a:srgbClr val="F9F8EB"/>
          </a:solidFill>
          <a:ln w="12700">
            <a:miter lim="400000"/>
          </a:ln>
        </p:spPr>
        <p:txBody>
          <a:bodyPr lIns="45719" rIns="45719" anchor="ctr"/>
          <a:lstStyle/>
          <a:p>
            <a:pPr algn="ctr">
              <a:defRPr>
                <a:solidFill>
                  <a:srgbClr val="FFFFFF"/>
                </a:solidFill>
              </a:defRPr>
            </a:pPr>
          </a:p>
        </p:txBody>
      </p:sp>
      <p:sp>
        <p:nvSpPr>
          <p:cNvPr id="80" name="Rechthoek 8"/>
          <p:cNvSpPr/>
          <p:nvPr/>
        </p:nvSpPr>
        <p:spPr>
          <a:xfrm>
            <a:off x="0" y="6311900"/>
            <a:ext cx="12192003" cy="673364"/>
          </a:xfrm>
          <a:prstGeom prst="rect">
            <a:avLst/>
          </a:prstGeom>
          <a:solidFill>
            <a:srgbClr val="C00000"/>
          </a:solidFill>
          <a:ln w="12700">
            <a:miter lim="400000"/>
          </a:ln>
        </p:spPr>
        <p:txBody>
          <a:bodyPr lIns="45719" rIns="45719" anchor="ctr"/>
          <a:lstStyle/>
          <a:p>
            <a:pPr algn="ctr">
              <a:defRPr>
                <a:solidFill>
                  <a:srgbClr val="FFFFFF"/>
                </a:solidFill>
              </a:defRPr>
            </a:pPr>
          </a:p>
        </p:txBody>
      </p:sp>
      <p:pic>
        <p:nvPicPr>
          <p:cNvPr id="81" name="Afbeelding 9" descr="Afbeelding 9"/>
          <p:cNvPicPr>
            <a:picLocks noChangeAspect="1"/>
          </p:cNvPicPr>
          <p:nvPr/>
        </p:nvPicPr>
        <p:blipFill>
          <a:blip r:embed="rId2">
            <a:extLst/>
          </a:blip>
          <a:stretch>
            <a:fillRect/>
          </a:stretch>
        </p:blipFill>
        <p:spPr>
          <a:xfrm>
            <a:off x="10668000" y="5896976"/>
            <a:ext cx="1206885" cy="905165"/>
          </a:xfrm>
          <a:prstGeom prst="rect">
            <a:avLst/>
          </a:prstGeom>
          <a:ln w="12700">
            <a:miter lim="400000"/>
          </a:ln>
        </p:spPr>
      </p:pic>
      <p:sp>
        <p:nvSpPr>
          <p:cNvPr id="82" name="Titeltekst"/>
          <p:cNvSpPr txBox="1"/>
          <p:nvPr>
            <p:ph type="title"/>
          </p:nvPr>
        </p:nvSpPr>
        <p:spPr>
          <a:prstGeom prst="rect">
            <a:avLst/>
          </a:prstGeom>
        </p:spPr>
        <p:txBody>
          <a:bodyPr/>
          <a:lstStyle/>
          <a:p>
            <a:pPr/>
            <a:r>
              <a:t>Titeltekst</a:t>
            </a:r>
          </a:p>
        </p:txBody>
      </p:sp>
      <p:sp>
        <p:nvSpPr>
          <p:cNvPr id="83" name="Rechthoek 5"/>
          <p:cNvSpPr/>
          <p:nvPr/>
        </p:nvSpPr>
        <p:spPr>
          <a:xfrm>
            <a:off x="11004225" y="94269"/>
            <a:ext cx="1187779" cy="810707"/>
          </a:xfrm>
          <a:prstGeom prst="rect">
            <a:avLst/>
          </a:prstGeom>
          <a:solidFill>
            <a:srgbClr val="F9F8EB"/>
          </a:solidFill>
          <a:ln w="12700">
            <a:miter lim="400000"/>
          </a:ln>
        </p:spPr>
        <p:txBody>
          <a:bodyPr lIns="45719" rIns="45719" anchor="ctr"/>
          <a:lstStyle/>
          <a:p>
            <a:pPr algn="ctr">
              <a:defRPr>
                <a:solidFill>
                  <a:srgbClr val="FFFFFF"/>
                </a:solidFill>
              </a:defRPr>
            </a:pPr>
          </a:p>
        </p:txBody>
      </p:sp>
      <p:sp>
        <p:nvSpPr>
          <p:cNvPr id="84"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Leeg">
    <p:spTree>
      <p:nvGrpSpPr>
        <p:cNvPr id="1" name=""/>
        <p:cNvGrpSpPr/>
        <p:nvPr/>
      </p:nvGrpSpPr>
      <p:grpSpPr>
        <a:xfrm>
          <a:off x="0" y="0"/>
          <a:ext cx="0" cy="0"/>
          <a:chOff x="0" y="0"/>
          <a:chExt cx="0" cy="0"/>
        </a:xfrm>
      </p:grpSpPr>
      <p:sp>
        <p:nvSpPr>
          <p:cNvPr id="91" name="Rechthoek 7"/>
          <p:cNvSpPr/>
          <p:nvPr/>
        </p:nvSpPr>
        <p:spPr>
          <a:xfrm>
            <a:off x="1" y="-266243"/>
            <a:ext cx="12192001" cy="7251504"/>
          </a:xfrm>
          <a:prstGeom prst="rect">
            <a:avLst/>
          </a:prstGeom>
          <a:solidFill>
            <a:srgbClr val="F9F8EB"/>
          </a:solidFill>
          <a:ln w="12700">
            <a:miter lim="400000"/>
          </a:ln>
        </p:spPr>
        <p:txBody>
          <a:bodyPr lIns="45719" rIns="45719" anchor="ctr"/>
          <a:lstStyle/>
          <a:p>
            <a:pPr algn="ctr">
              <a:defRPr>
                <a:solidFill>
                  <a:srgbClr val="FFFFFF"/>
                </a:solidFill>
              </a:defRPr>
            </a:pPr>
          </a:p>
        </p:txBody>
      </p:sp>
      <p:sp>
        <p:nvSpPr>
          <p:cNvPr id="92" name="Rechthoek 8"/>
          <p:cNvSpPr/>
          <p:nvPr/>
        </p:nvSpPr>
        <p:spPr>
          <a:xfrm>
            <a:off x="0" y="6311900"/>
            <a:ext cx="12192003" cy="673364"/>
          </a:xfrm>
          <a:prstGeom prst="rect">
            <a:avLst/>
          </a:prstGeom>
          <a:solidFill>
            <a:srgbClr val="C00000"/>
          </a:solidFill>
          <a:ln w="12700">
            <a:miter lim="400000"/>
          </a:ln>
        </p:spPr>
        <p:txBody>
          <a:bodyPr lIns="45719" rIns="45719" anchor="ctr"/>
          <a:lstStyle/>
          <a:p>
            <a:pPr algn="ctr">
              <a:defRPr>
                <a:solidFill>
                  <a:srgbClr val="FFFFFF"/>
                </a:solidFill>
              </a:defRPr>
            </a:pPr>
          </a:p>
        </p:txBody>
      </p:sp>
      <p:pic>
        <p:nvPicPr>
          <p:cNvPr id="93" name="Afbeelding 9" descr="Afbeelding 9"/>
          <p:cNvPicPr>
            <a:picLocks noChangeAspect="1"/>
          </p:cNvPicPr>
          <p:nvPr/>
        </p:nvPicPr>
        <p:blipFill>
          <a:blip r:embed="rId2">
            <a:extLst/>
          </a:blip>
          <a:stretch>
            <a:fillRect/>
          </a:stretch>
        </p:blipFill>
        <p:spPr>
          <a:xfrm>
            <a:off x="10668000" y="5896976"/>
            <a:ext cx="1206885" cy="905165"/>
          </a:xfrm>
          <a:prstGeom prst="rect">
            <a:avLst/>
          </a:prstGeom>
          <a:ln w="12700">
            <a:miter lim="400000"/>
          </a:ln>
        </p:spPr>
      </p:pic>
      <p:sp>
        <p:nvSpPr>
          <p:cNvPr id="94" name="Rechthoek 4"/>
          <p:cNvSpPr/>
          <p:nvPr/>
        </p:nvSpPr>
        <p:spPr>
          <a:xfrm>
            <a:off x="11004225" y="94269"/>
            <a:ext cx="1187779" cy="810707"/>
          </a:xfrm>
          <a:prstGeom prst="rect">
            <a:avLst/>
          </a:prstGeom>
          <a:solidFill>
            <a:srgbClr val="F9F8EB"/>
          </a:solidFill>
          <a:ln w="12700">
            <a:miter lim="400000"/>
          </a:ln>
        </p:spPr>
        <p:txBody>
          <a:bodyPr lIns="45719" rIns="45719" anchor="ctr"/>
          <a:lstStyle/>
          <a:p>
            <a:pPr algn="ctr">
              <a:defRPr>
                <a:solidFill>
                  <a:srgbClr val="FFFFFF"/>
                </a:solidFill>
              </a:defRPr>
            </a:pPr>
          </a:p>
        </p:txBody>
      </p:sp>
      <p:sp>
        <p:nvSpPr>
          <p:cNvPr id="95"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Inhoud met bijschrift">
    <p:spTree>
      <p:nvGrpSpPr>
        <p:cNvPr id="1" name=""/>
        <p:cNvGrpSpPr/>
        <p:nvPr/>
      </p:nvGrpSpPr>
      <p:grpSpPr>
        <a:xfrm>
          <a:off x="0" y="0"/>
          <a:ext cx="0" cy="0"/>
          <a:chOff x="0" y="0"/>
          <a:chExt cx="0" cy="0"/>
        </a:xfrm>
      </p:grpSpPr>
      <p:sp>
        <p:nvSpPr>
          <p:cNvPr id="102" name="Rechthoek 7"/>
          <p:cNvSpPr/>
          <p:nvPr/>
        </p:nvSpPr>
        <p:spPr>
          <a:xfrm>
            <a:off x="1" y="-266243"/>
            <a:ext cx="12192001" cy="7251504"/>
          </a:xfrm>
          <a:prstGeom prst="rect">
            <a:avLst/>
          </a:prstGeom>
          <a:solidFill>
            <a:srgbClr val="F9F8EB"/>
          </a:solidFill>
          <a:ln w="12700">
            <a:miter lim="400000"/>
          </a:ln>
        </p:spPr>
        <p:txBody>
          <a:bodyPr lIns="45719" rIns="45719" anchor="ctr"/>
          <a:lstStyle/>
          <a:p>
            <a:pPr algn="ctr">
              <a:defRPr>
                <a:solidFill>
                  <a:srgbClr val="FFFFFF"/>
                </a:solidFill>
              </a:defRPr>
            </a:pPr>
          </a:p>
        </p:txBody>
      </p:sp>
      <p:sp>
        <p:nvSpPr>
          <p:cNvPr id="103" name="Rechthoek 8"/>
          <p:cNvSpPr/>
          <p:nvPr/>
        </p:nvSpPr>
        <p:spPr>
          <a:xfrm>
            <a:off x="0" y="6311900"/>
            <a:ext cx="12192003" cy="673364"/>
          </a:xfrm>
          <a:prstGeom prst="rect">
            <a:avLst/>
          </a:prstGeom>
          <a:solidFill>
            <a:srgbClr val="C00000"/>
          </a:solidFill>
          <a:ln w="12700">
            <a:miter lim="400000"/>
          </a:ln>
        </p:spPr>
        <p:txBody>
          <a:bodyPr lIns="45719" rIns="45719" anchor="ctr"/>
          <a:lstStyle/>
          <a:p>
            <a:pPr algn="ctr">
              <a:defRPr>
                <a:solidFill>
                  <a:srgbClr val="FFFFFF"/>
                </a:solidFill>
              </a:defRPr>
            </a:pPr>
          </a:p>
        </p:txBody>
      </p:sp>
      <p:pic>
        <p:nvPicPr>
          <p:cNvPr id="104" name="Afbeelding 9" descr="Afbeelding 9"/>
          <p:cNvPicPr>
            <a:picLocks noChangeAspect="1"/>
          </p:cNvPicPr>
          <p:nvPr/>
        </p:nvPicPr>
        <p:blipFill>
          <a:blip r:embed="rId2">
            <a:extLst/>
          </a:blip>
          <a:stretch>
            <a:fillRect/>
          </a:stretch>
        </p:blipFill>
        <p:spPr>
          <a:xfrm>
            <a:off x="10668000" y="5896976"/>
            <a:ext cx="1206885" cy="905165"/>
          </a:xfrm>
          <a:prstGeom prst="rect">
            <a:avLst/>
          </a:prstGeom>
          <a:ln w="12700">
            <a:miter lim="400000"/>
          </a:ln>
        </p:spPr>
      </p:pic>
      <p:sp>
        <p:nvSpPr>
          <p:cNvPr id="105" name="Titeltekst"/>
          <p:cNvSpPr txBox="1"/>
          <p:nvPr>
            <p:ph type="title"/>
          </p:nvPr>
        </p:nvSpPr>
        <p:spPr>
          <a:xfrm>
            <a:off x="839787" y="457200"/>
            <a:ext cx="3932239" cy="1600200"/>
          </a:xfrm>
          <a:prstGeom prst="rect">
            <a:avLst/>
          </a:prstGeom>
        </p:spPr>
        <p:txBody>
          <a:bodyPr anchor="b"/>
          <a:lstStyle>
            <a:lvl1pPr>
              <a:defRPr sz="3200"/>
            </a:lvl1pPr>
          </a:lstStyle>
          <a:p>
            <a:pPr/>
            <a:r>
              <a:t>Titeltekst</a:t>
            </a:r>
          </a:p>
        </p:txBody>
      </p:sp>
      <p:sp>
        <p:nvSpPr>
          <p:cNvPr id="106" name="Hoofdtekst - niveau één…"/>
          <p:cNvSpPr txBox="1"/>
          <p:nvPr>
            <p:ph type="body" sz="half" idx="1"/>
          </p:nvPr>
        </p:nvSpPr>
        <p:spPr>
          <a:xfrm>
            <a:off x="5183187" y="987427"/>
            <a:ext cx="6172201" cy="4873626"/>
          </a:xfrm>
          <a:prstGeom prst="rect">
            <a:avLst/>
          </a:prstGeom>
        </p:spPr>
        <p:txBody>
          <a:bodyPr/>
          <a:lstStyle>
            <a:lvl1pPr>
              <a:lnSpc>
                <a:spcPct val="90000"/>
              </a:lnSpc>
              <a:defRPr sz="3200"/>
            </a:lvl1pPr>
            <a:lvl2pPr marL="718457" indent="-261257">
              <a:lnSpc>
                <a:spcPct val="90000"/>
              </a:lnSpc>
              <a:defRPr sz="3200"/>
            </a:lvl2pPr>
            <a:lvl3pPr marL="1219200" indent="-304800">
              <a:lnSpc>
                <a:spcPct val="90000"/>
              </a:lnSpc>
              <a:defRPr sz="3200"/>
            </a:lvl3pPr>
            <a:lvl4pPr marL="1737360" indent="-365760">
              <a:lnSpc>
                <a:spcPct val="90000"/>
              </a:lnSpc>
              <a:defRPr sz="3200"/>
            </a:lvl4pPr>
            <a:lvl5pPr marL="2194560" indent="-365760">
              <a:lnSpc>
                <a:spcPct val="90000"/>
              </a:lnSpc>
              <a:defRPr sz="32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07" name="Text Placeholder 3"/>
          <p:cNvSpPr/>
          <p:nvPr>
            <p:ph type="body" sz="quarter" idx="21"/>
          </p:nvPr>
        </p:nvSpPr>
        <p:spPr>
          <a:xfrm>
            <a:off x="839787" y="2057400"/>
            <a:ext cx="3932238" cy="3811588"/>
          </a:xfrm>
          <a:prstGeom prst="rect">
            <a:avLst/>
          </a:prstGeom>
        </p:spPr>
        <p:txBody>
          <a:bodyPr/>
          <a:lstStyle/>
          <a:p>
            <a:pPr marL="0" indent="0">
              <a:lnSpc>
                <a:spcPct val="90000"/>
              </a:lnSpc>
              <a:buSzTx/>
              <a:buFontTx/>
              <a:buNone/>
              <a:defRPr sz="1600"/>
            </a:pPr>
          </a:p>
        </p:txBody>
      </p:sp>
      <p:sp>
        <p:nvSpPr>
          <p:cNvPr id="108" name="Rechthoek 7"/>
          <p:cNvSpPr/>
          <p:nvPr/>
        </p:nvSpPr>
        <p:spPr>
          <a:xfrm>
            <a:off x="11004225" y="94269"/>
            <a:ext cx="1187779" cy="810707"/>
          </a:xfrm>
          <a:prstGeom prst="rect">
            <a:avLst/>
          </a:prstGeom>
          <a:solidFill>
            <a:srgbClr val="F9F8EB"/>
          </a:solidFill>
          <a:ln w="12700">
            <a:miter lim="400000"/>
          </a:ln>
        </p:spPr>
        <p:txBody>
          <a:bodyPr lIns="45719" rIns="45719" anchor="ctr"/>
          <a:lstStyle/>
          <a:p>
            <a:pPr algn="ctr">
              <a:defRPr>
                <a:solidFill>
                  <a:srgbClr val="FFFFFF"/>
                </a:solidFill>
              </a:defRPr>
            </a:pPr>
          </a:p>
        </p:txBody>
      </p:sp>
      <p:sp>
        <p:nvSpPr>
          <p:cNvPr id="109"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Afbeelding met bijschrift">
    <p:spTree>
      <p:nvGrpSpPr>
        <p:cNvPr id="1" name=""/>
        <p:cNvGrpSpPr/>
        <p:nvPr/>
      </p:nvGrpSpPr>
      <p:grpSpPr>
        <a:xfrm>
          <a:off x="0" y="0"/>
          <a:ext cx="0" cy="0"/>
          <a:chOff x="0" y="0"/>
          <a:chExt cx="0" cy="0"/>
        </a:xfrm>
      </p:grpSpPr>
      <p:sp>
        <p:nvSpPr>
          <p:cNvPr id="116" name="Rechthoek 7"/>
          <p:cNvSpPr/>
          <p:nvPr/>
        </p:nvSpPr>
        <p:spPr>
          <a:xfrm>
            <a:off x="1" y="-266243"/>
            <a:ext cx="12192001" cy="7251504"/>
          </a:xfrm>
          <a:prstGeom prst="rect">
            <a:avLst/>
          </a:prstGeom>
          <a:solidFill>
            <a:srgbClr val="F9F8EB"/>
          </a:solidFill>
          <a:ln w="12700">
            <a:miter lim="400000"/>
          </a:ln>
        </p:spPr>
        <p:txBody>
          <a:bodyPr lIns="45719" rIns="45719" anchor="ctr"/>
          <a:lstStyle/>
          <a:p>
            <a:pPr algn="ctr">
              <a:defRPr>
                <a:solidFill>
                  <a:srgbClr val="FFFFFF"/>
                </a:solidFill>
              </a:defRPr>
            </a:pPr>
          </a:p>
        </p:txBody>
      </p:sp>
      <p:sp>
        <p:nvSpPr>
          <p:cNvPr id="117" name="Rechthoek 8"/>
          <p:cNvSpPr/>
          <p:nvPr/>
        </p:nvSpPr>
        <p:spPr>
          <a:xfrm>
            <a:off x="0" y="6311900"/>
            <a:ext cx="12192003" cy="673364"/>
          </a:xfrm>
          <a:prstGeom prst="rect">
            <a:avLst/>
          </a:prstGeom>
          <a:solidFill>
            <a:srgbClr val="C00000"/>
          </a:solidFill>
          <a:ln w="12700">
            <a:miter lim="400000"/>
          </a:ln>
        </p:spPr>
        <p:txBody>
          <a:bodyPr lIns="45719" rIns="45719" anchor="ctr"/>
          <a:lstStyle/>
          <a:p>
            <a:pPr algn="ctr">
              <a:defRPr>
                <a:solidFill>
                  <a:srgbClr val="FFFFFF"/>
                </a:solidFill>
              </a:defRPr>
            </a:pPr>
          </a:p>
        </p:txBody>
      </p:sp>
      <p:pic>
        <p:nvPicPr>
          <p:cNvPr id="118" name="Afbeelding 9" descr="Afbeelding 9"/>
          <p:cNvPicPr>
            <a:picLocks noChangeAspect="1"/>
          </p:cNvPicPr>
          <p:nvPr/>
        </p:nvPicPr>
        <p:blipFill>
          <a:blip r:embed="rId2">
            <a:extLst/>
          </a:blip>
          <a:stretch>
            <a:fillRect/>
          </a:stretch>
        </p:blipFill>
        <p:spPr>
          <a:xfrm>
            <a:off x="10668000" y="5896976"/>
            <a:ext cx="1206885" cy="905165"/>
          </a:xfrm>
          <a:prstGeom prst="rect">
            <a:avLst/>
          </a:prstGeom>
          <a:ln w="12700">
            <a:miter lim="400000"/>
          </a:ln>
        </p:spPr>
      </p:pic>
      <p:sp>
        <p:nvSpPr>
          <p:cNvPr id="119" name="Titeltekst"/>
          <p:cNvSpPr txBox="1"/>
          <p:nvPr>
            <p:ph type="title"/>
          </p:nvPr>
        </p:nvSpPr>
        <p:spPr>
          <a:xfrm>
            <a:off x="839787" y="457200"/>
            <a:ext cx="3932239" cy="1600200"/>
          </a:xfrm>
          <a:prstGeom prst="rect">
            <a:avLst/>
          </a:prstGeom>
        </p:spPr>
        <p:txBody>
          <a:bodyPr anchor="b"/>
          <a:lstStyle>
            <a:lvl1pPr>
              <a:defRPr sz="3200"/>
            </a:lvl1pPr>
          </a:lstStyle>
          <a:p>
            <a:pPr/>
            <a:r>
              <a:t>Titeltekst</a:t>
            </a:r>
          </a:p>
        </p:txBody>
      </p:sp>
      <p:sp>
        <p:nvSpPr>
          <p:cNvPr id="120" name="Picture Placeholder 2"/>
          <p:cNvSpPr/>
          <p:nvPr>
            <p:ph type="pic" sz="half" idx="21"/>
          </p:nvPr>
        </p:nvSpPr>
        <p:spPr>
          <a:xfrm>
            <a:off x="5183187" y="987427"/>
            <a:ext cx="6172201" cy="4873626"/>
          </a:xfrm>
          <a:prstGeom prst="rect">
            <a:avLst/>
          </a:prstGeom>
        </p:spPr>
        <p:txBody>
          <a:bodyPr lIns="91439" rIns="91439">
            <a:noAutofit/>
          </a:bodyPr>
          <a:lstStyle/>
          <a:p>
            <a:pPr/>
          </a:p>
        </p:txBody>
      </p:sp>
      <p:sp>
        <p:nvSpPr>
          <p:cNvPr id="121" name="Hoofdtekst - niveau één…"/>
          <p:cNvSpPr txBox="1"/>
          <p:nvPr>
            <p:ph type="body" sz="quarter" idx="1"/>
          </p:nvPr>
        </p:nvSpPr>
        <p:spPr>
          <a:xfrm>
            <a:off x="839787" y="2057400"/>
            <a:ext cx="3932239" cy="3811588"/>
          </a:xfrm>
          <a:prstGeom prst="rect">
            <a:avLst/>
          </a:prstGeom>
        </p:spPr>
        <p:txBody>
          <a:bodyPr/>
          <a:lstStyle>
            <a:lvl1pPr marL="0" indent="0">
              <a:lnSpc>
                <a:spcPct val="90000"/>
              </a:lnSpc>
              <a:buSzTx/>
              <a:buFontTx/>
              <a:buNone/>
              <a:defRPr sz="1600"/>
            </a:lvl1pPr>
            <a:lvl2pPr marL="0" indent="457200">
              <a:lnSpc>
                <a:spcPct val="90000"/>
              </a:lnSpc>
              <a:buSzTx/>
              <a:buFontTx/>
              <a:buNone/>
              <a:defRPr sz="1600"/>
            </a:lvl2pPr>
            <a:lvl3pPr marL="0" indent="914400">
              <a:lnSpc>
                <a:spcPct val="90000"/>
              </a:lnSpc>
              <a:buSzTx/>
              <a:buFontTx/>
              <a:buNone/>
              <a:defRPr sz="1600"/>
            </a:lvl3pPr>
            <a:lvl4pPr marL="0" indent="1371600">
              <a:lnSpc>
                <a:spcPct val="90000"/>
              </a:lnSpc>
              <a:buSzTx/>
              <a:buFontTx/>
              <a:buNone/>
              <a:defRPr sz="1600"/>
            </a:lvl4pPr>
            <a:lvl5pPr marL="0" indent="1828800">
              <a:lnSpc>
                <a:spcPct val="90000"/>
              </a:lnSpc>
              <a:buSzTx/>
              <a:buFontTx/>
              <a:buNone/>
              <a:defRPr sz="16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22" name="Rechthoek 7"/>
          <p:cNvSpPr/>
          <p:nvPr/>
        </p:nvSpPr>
        <p:spPr>
          <a:xfrm>
            <a:off x="11004225" y="94269"/>
            <a:ext cx="1187779" cy="810707"/>
          </a:xfrm>
          <a:prstGeom prst="rect">
            <a:avLst/>
          </a:prstGeom>
          <a:solidFill>
            <a:srgbClr val="F9F8EB"/>
          </a:solidFill>
          <a:ln w="12700">
            <a:miter lim="400000"/>
          </a:ln>
        </p:spPr>
        <p:txBody>
          <a:bodyPr lIns="45719" rIns="45719" anchor="ctr"/>
          <a:lstStyle/>
          <a:p>
            <a:pPr algn="ctr">
              <a:defRPr>
                <a:solidFill>
                  <a:srgbClr val="FFFFFF"/>
                </a:solidFill>
              </a:defRPr>
            </a:pPr>
          </a:p>
        </p:txBody>
      </p:sp>
      <p:sp>
        <p:nvSpPr>
          <p:cNvPr id="123"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hthoek 7"/>
          <p:cNvSpPr/>
          <p:nvPr/>
        </p:nvSpPr>
        <p:spPr>
          <a:xfrm>
            <a:off x="1" y="-266243"/>
            <a:ext cx="12192001" cy="7251504"/>
          </a:xfrm>
          <a:prstGeom prst="rect">
            <a:avLst/>
          </a:prstGeom>
          <a:solidFill>
            <a:srgbClr val="F9F8EB"/>
          </a:solidFill>
          <a:ln w="12700">
            <a:miter lim="400000"/>
          </a:ln>
        </p:spPr>
        <p:txBody>
          <a:bodyPr lIns="45719" rIns="45719" anchor="ctr"/>
          <a:lstStyle/>
          <a:p>
            <a:pPr algn="ctr">
              <a:defRPr>
                <a:solidFill>
                  <a:srgbClr val="FFFFFF"/>
                </a:solidFill>
              </a:defRPr>
            </a:pPr>
          </a:p>
        </p:txBody>
      </p:sp>
      <p:sp>
        <p:nvSpPr>
          <p:cNvPr id="3" name="Rechthoek 8"/>
          <p:cNvSpPr/>
          <p:nvPr/>
        </p:nvSpPr>
        <p:spPr>
          <a:xfrm>
            <a:off x="0" y="6311900"/>
            <a:ext cx="12192003" cy="673364"/>
          </a:xfrm>
          <a:prstGeom prst="rect">
            <a:avLst/>
          </a:prstGeom>
          <a:solidFill>
            <a:srgbClr val="C00000"/>
          </a:solidFill>
          <a:ln w="12700">
            <a:miter lim="400000"/>
          </a:ln>
        </p:spPr>
        <p:txBody>
          <a:bodyPr lIns="45719" rIns="45719" anchor="ctr"/>
          <a:lstStyle/>
          <a:p>
            <a:pPr algn="ctr">
              <a:defRPr>
                <a:solidFill>
                  <a:srgbClr val="FFFFFF"/>
                </a:solidFill>
              </a:defRPr>
            </a:pPr>
          </a:p>
        </p:txBody>
      </p:sp>
      <p:pic>
        <p:nvPicPr>
          <p:cNvPr id="4" name="Afbeelding 9" descr="Afbeelding 9"/>
          <p:cNvPicPr>
            <a:picLocks noChangeAspect="1"/>
          </p:cNvPicPr>
          <p:nvPr/>
        </p:nvPicPr>
        <p:blipFill>
          <a:blip r:embed="rId2">
            <a:extLst/>
          </a:blip>
          <a:stretch>
            <a:fillRect/>
          </a:stretch>
        </p:blipFill>
        <p:spPr>
          <a:xfrm>
            <a:off x="10668000" y="5896976"/>
            <a:ext cx="1206885" cy="905165"/>
          </a:xfrm>
          <a:prstGeom prst="rect">
            <a:avLst/>
          </a:prstGeom>
          <a:ln w="12700">
            <a:miter lim="400000"/>
          </a:ln>
        </p:spPr>
      </p:pic>
      <p:sp>
        <p:nvSpPr>
          <p:cNvPr id="5" name="Rechthoek 7"/>
          <p:cNvSpPr/>
          <p:nvPr/>
        </p:nvSpPr>
        <p:spPr>
          <a:xfrm>
            <a:off x="0" y="-64655"/>
            <a:ext cx="12192003" cy="7056581"/>
          </a:xfrm>
          <a:prstGeom prst="rect">
            <a:avLst/>
          </a:prstGeom>
          <a:solidFill>
            <a:srgbClr val="F9F8EB"/>
          </a:solidFill>
          <a:ln w="12700">
            <a:solidFill>
              <a:srgbClr val="42719B"/>
            </a:solidFill>
            <a:miter/>
          </a:ln>
        </p:spPr>
        <p:txBody>
          <a:bodyPr lIns="45719" rIns="45719" anchor="ctr"/>
          <a:lstStyle/>
          <a:p>
            <a:pPr algn="ctr">
              <a:defRPr>
                <a:solidFill>
                  <a:srgbClr val="FFFFFF"/>
                </a:solidFill>
              </a:defRPr>
            </a:pPr>
          </a:p>
        </p:txBody>
      </p:sp>
      <p:sp>
        <p:nvSpPr>
          <p:cNvPr id="6" name="Titeltekst"/>
          <p:cNvSpPr txBox="1"/>
          <p:nvPr>
            <p:ph type="title"/>
          </p:nvPr>
        </p:nvSpPr>
        <p:spPr>
          <a:xfrm>
            <a:off x="838200" y="365127"/>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Titeltekst</a:t>
            </a:r>
          </a:p>
        </p:txBody>
      </p:sp>
      <p:sp>
        <p:nvSpPr>
          <p:cNvPr id="7" name="Hoofdtekst - niveau één…"/>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8" name="Rechthoek 8"/>
          <p:cNvSpPr/>
          <p:nvPr/>
        </p:nvSpPr>
        <p:spPr>
          <a:xfrm>
            <a:off x="0" y="6311900"/>
            <a:ext cx="12192003" cy="673364"/>
          </a:xfrm>
          <a:prstGeom prst="rect">
            <a:avLst/>
          </a:prstGeom>
          <a:solidFill>
            <a:srgbClr val="C00000"/>
          </a:solidFill>
          <a:ln w="12700">
            <a:miter lim="400000"/>
          </a:ln>
        </p:spPr>
        <p:txBody>
          <a:bodyPr lIns="45719" rIns="45719" anchor="ctr"/>
          <a:lstStyle/>
          <a:p>
            <a:pPr algn="ctr">
              <a:defRPr>
                <a:solidFill>
                  <a:srgbClr val="FFFFFF"/>
                </a:solidFill>
              </a:defRPr>
            </a:pPr>
          </a:p>
        </p:txBody>
      </p:sp>
      <p:pic>
        <p:nvPicPr>
          <p:cNvPr id="9" name="Afbeelding 9" descr="Afbeelding 9"/>
          <p:cNvPicPr>
            <a:picLocks noChangeAspect="1"/>
          </p:cNvPicPr>
          <p:nvPr/>
        </p:nvPicPr>
        <p:blipFill>
          <a:blip r:embed="rId2">
            <a:extLst/>
          </a:blip>
          <a:stretch>
            <a:fillRect/>
          </a:stretch>
        </p:blipFill>
        <p:spPr>
          <a:xfrm>
            <a:off x="10668000" y="5896976"/>
            <a:ext cx="1206885" cy="905165"/>
          </a:xfrm>
          <a:prstGeom prst="rect">
            <a:avLst/>
          </a:prstGeom>
          <a:ln w="12700">
            <a:miter lim="400000"/>
          </a:ln>
        </p:spPr>
      </p:pic>
      <p:sp>
        <p:nvSpPr>
          <p:cNvPr id="10" name="Dianummer"/>
          <p:cNvSpPr txBox="1"/>
          <p:nvPr>
            <p:ph type="sldNum" sz="quarter" idx="2"/>
          </p:nvPr>
        </p:nvSpPr>
        <p:spPr>
          <a:xfrm>
            <a:off x="11095176" y="6414761"/>
            <a:ext cx="258624" cy="248306"/>
          </a:xfrm>
          <a:prstGeom prst="rect">
            <a:avLst/>
          </a:prstGeom>
          <a:ln w="12700">
            <a:miter lim="400000"/>
          </a:ln>
        </p:spPr>
        <p:txBody>
          <a:bodyPr wrap="none" lIns="45719" rIns="45719" anchor="ctr">
            <a:spAutoFit/>
          </a:bodyPr>
          <a:lstStyle>
            <a:lvl1pPr algn="r">
              <a:defRPr sz="12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Raleway"/>
          <a:ea typeface="Raleway"/>
          <a:cs typeface="Raleway"/>
          <a:sym typeface="Raleway"/>
        </a:defRPr>
      </a:lvl1pPr>
      <a:lvl2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Raleway"/>
          <a:ea typeface="Raleway"/>
          <a:cs typeface="Raleway"/>
          <a:sym typeface="Raleway"/>
        </a:defRPr>
      </a:lvl2pPr>
      <a:lvl3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Raleway"/>
          <a:ea typeface="Raleway"/>
          <a:cs typeface="Raleway"/>
          <a:sym typeface="Raleway"/>
        </a:defRPr>
      </a:lvl3pPr>
      <a:lvl4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Raleway"/>
          <a:ea typeface="Raleway"/>
          <a:cs typeface="Raleway"/>
          <a:sym typeface="Raleway"/>
        </a:defRPr>
      </a:lvl4pPr>
      <a:lvl5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Raleway"/>
          <a:ea typeface="Raleway"/>
          <a:cs typeface="Raleway"/>
          <a:sym typeface="Raleway"/>
        </a:defRPr>
      </a:lvl5pPr>
      <a:lvl6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Raleway"/>
          <a:ea typeface="Raleway"/>
          <a:cs typeface="Raleway"/>
          <a:sym typeface="Raleway"/>
        </a:defRPr>
      </a:lvl6pPr>
      <a:lvl7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Raleway"/>
          <a:ea typeface="Raleway"/>
          <a:cs typeface="Raleway"/>
          <a:sym typeface="Raleway"/>
        </a:defRPr>
      </a:lvl7pPr>
      <a:lvl8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Raleway"/>
          <a:ea typeface="Raleway"/>
          <a:cs typeface="Raleway"/>
          <a:sym typeface="Raleway"/>
        </a:defRPr>
      </a:lvl8pPr>
      <a:lvl9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Raleway"/>
          <a:ea typeface="Raleway"/>
          <a:cs typeface="Raleway"/>
          <a:sym typeface="Raleway"/>
        </a:defRPr>
      </a:lvl9pPr>
    </p:titleStyle>
    <p:bodyStyle>
      <a:lvl1pPr marL="228600" marR="0" indent="-228600" algn="l" defTabSz="914400" latinLnBrk="0">
        <a:lnSpc>
          <a:spcPct val="100000"/>
        </a:lnSpc>
        <a:spcBef>
          <a:spcPts val="1000"/>
        </a:spcBef>
        <a:spcAft>
          <a:spcPts val="0"/>
        </a:spcAft>
        <a:buClrTx/>
        <a:buSzPct val="100000"/>
        <a:buFont typeface="Arial"/>
        <a:buChar char="•"/>
        <a:tabLst/>
        <a:defRPr b="0" baseline="0" cap="none" i="0" spc="0" strike="noStrike" sz="2800" u="none">
          <a:solidFill>
            <a:srgbClr val="000000"/>
          </a:solidFill>
          <a:uFillTx/>
          <a:latin typeface="Raleway"/>
          <a:ea typeface="Raleway"/>
          <a:cs typeface="Raleway"/>
          <a:sym typeface="Raleway"/>
        </a:defRPr>
      </a:lvl1pPr>
      <a:lvl2pPr marL="723900" marR="0" indent="-266700" algn="l" defTabSz="914400" latinLnBrk="0">
        <a:lnSpc>
          <a:spcPct val="100000"/>
        </a:lnSpc>
        <a:spcBef>
          <a:spcPts val="1000"/>
        </a:spcBef>
        <a:spcAft>
          <a:spcPts val="0"/>
        </a:spcAft>
        <a:buClrTx/>
        <a:buSzPct val="100000"/>
        <a:buFont typeface="Arial"/>
        <a:buChar char="•"/>
        <a:tabLst/>
        <a:defRPr b="0" baseline="0" cap="none" i="0" spc="0" strike="noStrike" sz="2800" u="none">
          <a:solidFill>
            <a:srgbClr val="000000"/>
          </a:solidFill>
          <a:uFillTx/>
          <a:latin typeface="Raleway"/>
          <a:ea typeface="Raleway"/>
          <a:cs typeface="Raleway"/>
          <a:sym typeface="Raleway"/>
        </a:defRPr>
      </a:lvl2pPr>
      <a:lvl3pPr marL="1234439" marR="0" indent="-320039" algn="l" defTabSz="914400" latinLnBrk="0">
        <a:lnSpc>
          <a:spcPct val="100000"/>
        </a:lnSpc>
        <a:spcBef>
          <a:spcPts val="1000"/>
        </a:spcBef>
        <a:spcAft>
          <a:spcPts val="0"/>
        </a:spcAft>
        <a:buClrTx/>
        <a:buSzPct val="100000"/>
        <a:buFont typeface="Arial"/>
        <a:buChar char="•"/>
        <a:tabLst/>
        <a:defRPr b="0" baseline="0" cap="none" i="0" spc="0" strike="noStrike" sz="2800" u="none">
          <a:solidFill>
            <a:srgbClr val="000000"/>
          </a:solidFill>
          <a:uFillTx/>
          <a:latin typeface="Raleway"/>
          <a:ea typeface="Raleway"/>
          <a:cs typeface="Raleway"/>
          <a:sym typeface="Raleway"/>
        </a:defRPr>
      </a:lvl3pPr>
      <a:lvl4pPr marL="1727200" marR="0" indent="-355600" algn="l" defTabSz="914400" latinLnBrk="0">
        <a:lnSpc>
          <a:spcPct val="100000"/>
        </a:lnSpc>
        <a:spcBef>
          <a:spcPts val="1000"/>
        </a:spcBef>
        <a:spcAft>
          <a:spcPts val="0"/>
        </a:spcAft>
        <a:buClrTx/>
        <a:buSzPct val="100000"/>
        <a:buFont typeface="Arial"/>
        <a:buChar char="•"/>
        <a:tabLst/>
        <a:defRPr b="0" baseline="0" cap="none" i="0" spc="0" strike="noStrike" sz="2800" u="none">
          <a:solidFill>
            <a:srgbClr val="000000"/>
          </a:solidFill>
          <a:uFillTx/>
          <a:latin typeface="Raleway"/>
          <a:ea typeface="Raleway"/>
          <a:cs typeface="Raleway"/>
          <a:sym typeface="Raleway"/>
        </a:defRPr>
      </a:lvl4pPr>
      <a:lvl5pPr marL="2184400" marR="0" indent="-355600" algn="l" defTabSz="914400" latinLnBrk="0">
        <a:lnSpc>
          <a:spcPct val="100000"/>
        </a:lnSpc>
        <a:spcBef>
          <a:spcPts val="1000"/>
        </a:spcBef>
        <a:spcAft>
          <a:spcPts val="0"/>
        </a:spcAft>
        <a:buClrTx/>
        <a:buSzPct val="100000"/>
        <a:buFont typeface="Arial"/>
        <a:buChar char="•"/>
        <a:tabLst/>
        <a:defRPr b="0" baseline="0" cap="none" i="0" spc="0" strike="noStrike" sz="2800" u="none">
          <a:solidFill>
            <a:srgbClr val="000000"/>
          </a:solidFill>
          <a:uFillTx/>
          <a:latin typeface="Raleway"/>
          <a:ea typeface="Raleway"/>
          <a:cs typeface="Raleway"/>
          <a:sym typeface="Raleway"/>
        </a:defRPr>
      </a:lvl5pPr>
      <a:lvl6pPr marL="2641600" marR="0" indent="-355600" algn="l" defTabSz="914400" latinLnBrk="0">
        <a:lnSpc>
          <a:spcPct val="100000"/>
        </a:lnSpc>
        <a:spcBef>
          <a:spcPts val="1000"/>
        </a:spcBef>
        <a:spcAft>
          <a:spcPts val="0"/>
        </a:spcAft>
        <a:buClrTx/>
        <a:buSzPct val="100000"/>
        <a:buFont typeface="Arial"/>
        <a:buChar char="•"/>
        <a:tabLst/>
        <a:defRPr b="0" baseline="0" cap="none" i="0" spc="0" strike="noStrike" sz="2800" u="none">
          <a:solidFill>
            <a:srgbClr val="000000"/>
          </a:solidFill>
          <a:uFillTx/>
          <a:latin typeface="Raleway"/>
          <a:ea typeface="Raleway"/>
          <a:cs typeface="Raleway"/>
          <a:sym typeface="Raleway"/>
        </a:defRPr>
      </a:lvl6pPr>
      <a:lvl7pPr marL="3098800" marR="0" indent="-355600" algn="l" defTabSz="914400" latinLnBrk="0">
        <a:lnSpc>
          <a:spcPct val="100000"/>
        </a:lnSpc>
        <a:spcBef>
          <a:spcPts val="1000"/>
        </a:spcBef>
        <a:spcAft>
          <a:spcPts val="0"/>
        </a:spcAft>
        <a:buClrTx/>
        <a:buSzPct val="100000"/>
        <a:buFont typeface="Arial"/>
        <a:buChar char="•"/>
        <a:tabLst/>
        <a:defRPr b="0" baseline="0" cap="none" i="0" spc="0" strike="noStrike" sz="2800" u="none">
          <a:solidFill>
            <a:srgbClr val="000000"/>
          </a:solidFill>
          <a:uFillTx/>
          <a:latin typeface="Raleway"/>
          <a:ea typeface="Raleway"/>
          <a:cs typeface="Raleway"/>
          <a:sym typeface="Raleway"/>
        </a:defRPr>
      </a:lvl7pPr>
      <a:lvl8pPr marL="3556000" marR="0" indent="-355600" algn="l" defTabSz="914400" latinLnBrk="0">
        <a:lnSpc>
          <a:spcPct val="100000"/>
        </a:lnSpc>
        <a:spcBef>
          <a:spcPts val="1000"/>
        </a:spcBef>
        <a:spcAft>
          <a:spcPts val="0"/>
        </a:spcAft>
        <a:buClrTx/>
        <a:buSzPct val="100000"/>
        <a:buFont typeface="Arial"/>
        <a:buChar char="•"/>
        <a:tabLst/>
        <a:defRPr b="0" baseline="0" cap="none" i="0" spc="0" strike="noStrike" sz="2800" u="none">
          <a:solidFill>
            <a:srgbClr val="000000"/>
          </a:solidFill>
          <a:uFillTx/>
          <a:latin typeface="Raleway"/>
          <a:ea typeface="Raleway"/>
          <a:cs typeface="Raleway"/>
          <a:sym typeface="Raleway"/>
        </a:defRPr>
      </a:lvl8pPr>
      <a:lvl9pPr marL="4013200" marR="0" indent="-355600" algn="l" defTabSz="914400" latinLnBrk="0">
        <a:lnSpc>
          <a:spcPct val="100000"/>
        </a:lnSpc>
        <a:spcBef>
          <a:spcPts val="1000"/>
        </a:spcBef>
        <a:spcAft>
          <a:spcPts val="0"/>
        </a:spcAft>
        <a:buClrTx/>
        <a:buSzPct val="100000"/>
        <a:buFont typeface="Arial"/>
        <a:buChar char="•"/>
        <a:tabLst/>
        <a:defRPr b="0" baseline="0" cap="none" i="0" spc="0" strike="noStrike" sz="2800" u="none">
          <a:solidFill>
            <a:srgbClr val="000000"/>
          </a:solidFill>
          <a:uFillTx/>
          <a:latin typeface="Raleway"/>
          <a:ea typeface="Raleway"/>
          <a:cs typeface="Raleway"/>
          <a:sym typeface="Raleway"/>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terimlevenslang.be/" TargetMode="Externa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Titel 1"/>
          <p:cNvSpPr txBox="1"/>
          <p:nvPr>
            <p:ph type="ctrTitle"/>
          </p:nvPr>
        </p:nvSpPr>
        <p:spPr>
          <a:xfrm>
            <a:off x="740228" y="163773"/>
            <a:ext cx="10458995" cy="1105469"/>
          </a:xfrm>
          <a:prstGeom prst="rect">
            <a:avLst/>
          </a:prstGeom>
        </p:spPr>
        <p:txBody>
          <a:bodyPr/>
          <a:lstStyle>
            <a:lvl1pPr>
              <a:defRPr sz="4400"/>
            </a:lvl1pPr>
          </a:lstStyle>
          <a:p>
            <a:pPr/>
            <a:r>
              <a:t>CAMPAGNE ABVV INTERIM </a:t>
            </a:r>
          </a:p>
        </p:txBody>
      </p:sp>
      <p:pic>
        <p:nvPicPr>
          <p:cNvPr id="133" name="Afbeelding 4" descr="Afbeelding 4"/>
          <p:cNvPicPr>
            <a:picLocks noChangeAspect="1"/>
          </p:cNvPicPr>
          <p:nvPr/>
        </p:nvPicPr>
        <p:blipFill>
          <a:blip r:embed="rId3">
            <a:extLst/>
          </a:blip>
          <a:stretch>
            <a:fillRect/>
          </a:stretch>
        </p:blipFill>
        <p:spPr>
          <a:xfrm>
            <a:off x="3043450" y="1746912"/>
            <a:ext cx="6196084" cy="385974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Titel 1"/>
          <p:cNvSpPr txBox="1"/>
          <p:nvPr>
            <p:ph type="title"/>
          </p:nvPr>
        </p:nvSpPr>
        <p:spPr>
          <a:prstGeom prst="rect">
            <a:avLst/>
          </a:prstGeom>
        </p:spPr>
        <p:txBody>
          <a:bodyPr/>
          <a:lstStyle/>
          <a:p>
            <a:pPr/>
            <a:r>
              <a:t>FEIT 1 – Het blijft vaak niet bij 1 jaar</a:t>
            </a:r>
          </a:p>
        </p:txBody>
      </p:sp>
      <p:pic>
        <p:nvPicPr>
          <p:cNvPr id="138" name="Tijdelijke aanduiding voor inhoud 7" descr="Tijdelijke aanduiding voor inhoud 7"/>
          <p:cNvPicPr>
            <a:picLocks noChangeAspect="1"/>
          </p:cNvPicPr>
          <p:nvPr/>
        </p:nvPicPr>
        <p:blipFill>
          <a:blip r:embed="rId3">
            <a:extLst/>
          </a:blip>
          <a:stretch>
            <a:fillRect/>
          </a:stretch>
        </p:blipFill>
        <p:spPr>
          <a:xfrm>
            <a:off x="2539299" y="1883980"/>
            <a:ext cx="6744039" cy="393437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Titel 1"/>
          <p:cNvSpPr txBox="1"/>
          <p:nvPr>
            <p:ph type="title"/>
          </p:nvPr>
        </p:nvSpPr>
        <p:spPr>
          <a:prstGeom prst="rect">
            <a:avLst/>
          </a:prstGeom>
        </p:spPr>
        <p:txBody>
          <a:bodyPr/>
          <a:lstStyle/>
          <a:p>
            <a:pPr/>
            <a:r>
              <a:t>FEIT 2 – In alle sectoren maar er zijn uitschieters  </a:t>
            </a:r>
          </a:p>
        </p:txBody>
      </p:sp>
      <p:pic>
        <p:nvPicPr>
          <p:cNvPr id="143" name="Tijdelijke aanduiding voor inhoud 3" descr="Tijdelijke aanduiding voor inhoud 3"/>
          <p:cNvPicPr>
            <a:picLocks noChangeAspect="1"/>
          </p:cNvPicPr>
          <p:nvPr/>
        </p:nvPicPr>
        <p:blipFill>
          <a:blip r:embed="rId3">
            <a:extLst/>
          </a:blip>
          <a:stretch>
            <a:fillRect/>
          </a:stretch>
        </p:blipFill>
        <p:spPr>
          <a:xfrm>
            <a:off x="2842758" y="2025648"/>
            <a:ext cx="6506483" cy="3639059"/>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Titel 1"/>
          <p:cNvSpPr txBox="1"/>
          <p:nvPr>
            <p:ph type="title"/>
          </p:nvPr>
        </p:nvSpPr>
        <p:spPr>
          <a:prstGeom prst="rect">
            <a:avLst/>
          </a:prstGeom>
        </p:spPr>
        <p:txBody>
          <a:bodyPr/>
          <a:lstStyle/>
          <a:p>
            <a:pPr/>
            <a:r>
              <a:t>FEIT 3 – Meestal geen eigen keuze</a:t>
            </a:r>
          </a:p>
        </p:txBody>
      </p:sp>
      <p:pic>
        <p:nvPicPr>
          <p:cNvPr id="148" name="Tijdelijke aanduiding voor inhoud 3" descr="Tijdelijke aanduiding voor inhoud 3"/>
          <p:cNvPicPr>
            <a:picLocks noChangeAspect="1"/>
          </p:cNvPicPr>
          <p:nvPr/>
        </p:nvPicPr>
        <p:blipFill>
          <a:blip r:embed="rId3">
            <a:extLst/>
          </a:blip>
          <a:stretch>
            <a:fillRect/>
          </a:stretch>
        </p:blipFill>
        <p:spPr>
          <a:xfrm>
            <a:off x="1962616" y="1690690"/>
            <a:ext cx="7928517" cy="4351338"/>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Titel 1"/>
          <p:cNvSpPr txBox="1"/>
          <p:nvPr>
            <p:ph type="title"/>
          </p:nvPr>
        </p:nvSpPr>
        <p:spPr>
          <a:prstGeom prst="rect">
            <a:avLst/>
          </a:prstGeom>
        </p:spPr>
        <p:txBody>
          <a:bodyPr/>
          <a:lstStyle/>
          <a:p>
            <a:pPr/>
            <a:r>
              <a:t>FEIT 4 – Uitzendarbeid kan tot problemen leiden</a:t>
            </a:r>
          </a:p>
        </p:txBody>
      </p:sp>
      <p:pic>
        <p:nvPicPr>
          <p:cNvPr id="153" name="Tijdelijke aanduiding voor inhoud 5" descr="Tijdelijke aanduiding voor inhoud 5"/>
          <p:cNvPicPr>
            <a:picLocks noChangeAspect="1"/>
          </p:cNvPicPr>
          <p:nvPr/>
        </p:nvPicPr>
        <p:blipFill>
          <a:blip r:embed="rId2">
            <a:extLst/>
          </a:blip>
          <a:stretch>
            <a:fillRect/>
          </a:stretch>
        </p:blipFill>
        <p:spPr>
          <a:xfrm>
            <a:off x="3399668" y="1999871"/>
            <a:ext cx="4944165" cy="3467586"/>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Titel 1"/>
          <p:cNvSpPr txBox="1"/>
          <p:nvPr>
            <p:ph type="title"/>
          </p:nvPr>
        </p:nvSpPr>
        <p:spPr>
          <a:prstGeom prst="rect">
            <a:avLst/>
          </a:prstGeom>
        </p:spPr>
        <p:txBody>
          <a:bodyPr/>
          <a:lstStyle/>
          <a:p>
            <a:pPr defTabSz="685800">
              <a:defRPr sz="2925"/>
            </a:pPr>
            <a:br/>
            <a:r>
              <a:t>FEIT 5 – Je krijgt niet altijd datgene waar je recht op hebt</a:t>
            </a:r>
            <a:br/>
          </a:p>
        </p:txBody>
      </p:sp>
      <p:pic>
        <p:nvPicPr>
          <p:cNvPr id="156" name="Tijdelijke aanduiding voor inhoud 3" descr="Tijdelijke aanduiding voor inhoud 3"/>
          <p:cNvPicPr>
            <a:picLocks noChangeAspect="1"/>
          </p:cNvPicPr>
          <p:nvPr/>
        </p:nvPicPr>
        <p:blipFill>
          <a:blip r:embed="rId2">
            <a:extLst/>
          </a:blip>
          <a:stretch>
            <a:fillRect/>
          </a:stretch>
        </p:blipFill>
        <p:spPr>
          <a:xfrm>
            <a:off x="1929160" y="2062016"/>
            <a:ext cx="8207298" cy="347711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Titel 1"/>
          <p:cNvSpPr txBox="1"/>
          <p:nvPr>
            <p:ph type="title"/>
          </p:nvPr>
        </p:nvSpPr>
        <p:spPr>
          <a:prstGeom prst="rect">
            <a:avLst/>
          </a:prstGeom>
        </p:spPr>
        <p:txBody>
          <a:bodyPr/>
          <a:lstStyle/>
          <a:p>
            <a:pPr/>
            <a:r>
              <a:t>CONCLUSIE: </a:t>
            </a:r>
            <a:r>
              <a:rPr>
                <a:solidFill>
                  <a:srgbClr val="FF0000"/>
                </a:solidFill>
              </a:rPr>
              <a:t>STOP DE CARROUSSEL VAN INTERIMCONTRACTEN! </a:t>
            </a:r>
          </a:p>
        </p:txBody>
      </p:sp>
      <p:pic>
        <p:nvPicPr>
          <p:cNvPr id="159" name="Tijdelijke aanduiding voor inhoud 3" descr="Tijdelijke aanduiding voor inhoud 3"/>
          <p:cNvPicPr>
            <a:picLocks noChangeAspect="1"/>
          </p:cNvPicPr>
          <p:nvPr/>
        </p:nvPicPr>
        <p:blipFill>
          <a:blip r:embed="rId3">
            <a:extLst/>
          </a:blip>
          <a:stretch>
            <a:fillRect/>
          </a:stretch>
        </p:blipFill>
        <p:spPr>
          <a:xfrm>
            <a:off x="1505526" y="2058640"/>
            <a:ext cx="9005455" cy="3640197"/>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Titel 1"/>
          <p:cNvSpPr txBox="1"/>
          <p:nvPr>
            <p:ph type="title"/>
          </p:nvPr>
        </p:nvSpPr>
        <p:spPr>
          <a:prstGeom prst="rect">
            <a:avLst/>
          </a:prstGeom>
        </p:spPr>
        <p:txBody>
          <a:bodyPr/>
          <a:lstStyle/>
          <a:p>
            <a:pPr defTabSz="484631">
              <a:lnSpc>
                <a:spcPct val="100000"/>
              </a:lnSpc>
              <a:spcBef>
                <a:spcPts val="500"/>
              </a:spcBef>
              <a:defRPr sz="2066"/>
            </a:pPr>
            <a:br/>
            <a:r>
              <a:t>WEBSITE </a:t>
            </a:r>
            <a:r>
              <a:rPr b="0" sz="1324" u="sng">
                <a:solidFill>
                  <a:srgbClr val="0563C1"/>
                </a:solidFill>
                <a:uFill>
                  <a:solidFill>
                    <a:srgbClr val="0563C1"/>
                  </a:solidFill>
                </a:uFill>
                <a:hlinkClick r:id="rId2" invalidUrl="" action="" tgtFrame="" tooltip="" history="1" highlightClick="0" endSnd="0"/>
              </a:rPr>
              <a:t>www.interimlevenslang.be</a:t>
            </a:r>
            <a:br/>
            <a:br/>
          </a:p>
        </p:txBody>
      </p:sp>
      <p:sp>
        <p:nvSpPr>
          <p:cNvPr id="164" name="Tijdelijke aanduiding voor inhoud 2"/>
          <p:cNvSpPr txBox="1"/>
          <p:nvPr>
            <p:ph type="body" idx="1"/>
          </p:nvPr>
        </p:nvSpPr>
        <p:spPr>
          <a:prstGeom prst="rect">
            <a:avLst/>
          </a:prstGeom>
        </p:spPr>
        <p:txBody>
          <a:bodyPr/>
          <a:lstStyle/>
          <a:p>
            <a:pPr/>
          </a:p>
        </p:txBody>
      </p:sp>
      <p:pic>
        <p:nvPicPr>
          <p:cNvPr id="165" name="Afbeelding 3" descr="Afbeelding 3"/>
          <p:cNvPicPr>
            <a:picLocks noChangeAspect="1"/>
          </p:cNvPicPr>
          <p:nvPr/>
        </p:nvPicPr>
        <p:blipFill>
          <a:blip r:embed="rId3">
            <a:extLst/>
          </a:blip>
          <a:stretch>
            <a:fillRect/>
          </a:stretch>
        </p:blipFill>
        <p:spPr>
          <a:xfrm>
            <a:off x="1105317" y="1436915"/>
            <a:ext cx="9706708" cy="4435729"/>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1_Kantoorthema">
  <a:themeElements>
    <a:clrScheme name="1_Kantoorthema">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1_Kantoorthema">
      <a:majorFont>
        <a:latin typeface="Calibri"/>
        <a:ea typeface="Calibri"/>
        <a:cs typeface="Calibri"/>
      </a:majorFont>
      <a:minorFont>
        <a:latin typeface="Helvetica"/>
        <a:ea typeface="Helvetica"/>
        <a:cs typeface="Helvetica"/>
      </a:minorFont>
    </a:fontScheme>
    <a:fmtScheme name="1_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1_Kantoorthema">
  <a:themeElements>
    <a:clrScheme name="1_Kantoorthema">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1_Kantoorthema">
      <a:majorFont>
        <a:latin typeface="Calibri"/>
        <a:ea typeface="Calibri"/>
        <a:cs typeface="Calibri"/>
      </a:majorFont>
      <a:minorFont>
        <a:latin typeface="Helvetica"/>
        <a:ea typeface="Helvetica"/>
        <a:cs typeface="Helvetica"/>
      </a:minorFont>
    </a:fontScheme>
    <a:fmtScheme name="1_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